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7" r:id="rId1"/>
  </p:sld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2" r:id="rId16"/>
    <p:sldId id="27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689FAE-066A-41AD-BC0F-941B55BF66C6}" v="103" dt="2024-02-21T17:33:51.4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03" autoAdjust="0"/>
    <p:restoredTop sz="94724" autoAdjust="0"/>
  </p:normalViewPr>
  <p:slideViewPr>
    <p:cSldViewPr snapToGrid="0">
      <p:cViewPr varScale="1">
        <p:scale>
          <a:sx n="81" d="100"/>
          <a:sy n="81" d="100"/>
        </p:scale>
        <p:origin x="63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thanial Reedel" userId="b5f4178b7c7e6810" providerId="LiveId" clId="{A9689FAE-066A-41AD-BC0F-941B55BF66C6}"/>
    <pc:docChg chg="undo redo custSel addSld delSld modSld addMainMaster delMainMaster">
      <pc:chgData name="Nathanial Reedel" userId="b5f4178b7c7e6810" providerId="LiveId" clId="{A9689FAE-066A-41AD-BC0F-941B55BF66C6}" dt="2024-02-21T19:54:27.195" v="13066" actId="20577"/>
      <pc:docMkLst>
        <pc:docMk/>
      </pc:docMkLst>
      <pc:sldChg chg="modSp new del">
        <pc:chgData name="Nathanial Reedel" userId="b5f4178b7c7e6810" providerId="LiveId" clId="{A9689FAE-066A-41AD-BC0F-941B55BF66C6}" dt="2024-02-19T19:38:00.005" v="8" actId="47"/>
        <pc:sldMkLst>
          <pc:docMk/>
          <pc:sldMk cId="2413802896" sldId="256"/>
        </pc:sldMkLst>
        <pc:spChg chg="mod">
          <ac:chgData name="Nathanial Reedel" userId="b5f4178b7c7e6810" providerId="LiveId" clId="{A9689FAE-066A-41AD-BC0F-941B55BF66C6}" dt="2024-02-19T19:33:35.752" v="1"/>
          <ac:spMkLst>
            <pc:docMk/>
            <pc:sldMk cId="2413802896" sldId="256"/>
            <ac:spMk id="2" creationId="{6AE7B60C-1098-9916-BE9C-0032F56E177B}"/>
          </ac:spMkLst>
        </pc:spChg>
        <pc:spChg chg="mod">
          <ac:chgData name="Nathanial Reedel" userId="b5f4178b7c7e6810" providerId="LiveId" clId="{A9689FAE-066A-41AD-BC0F-941B55BF66C6}" dt="2024-02-19T19:33:35.752" v="1"/>
          <ac:spMkLst>
            <pc:docMk/>
            <pc:sldMk cId="2413802896" sldId="256"/>
            <ac:spMk id="3" creationId="{1B28ED64-1327-242D-9DBD-86C2E28EDC70}"/>
          </ac:spMkLst>
        </pc:spChg>
      </pc:sldChg>
      <pc:sldChg chg="addSp delSp modSp new mod setBg modClrScheme setClrOvrMap delDesignElem chgLayout">
        <pc:chgData name="Nathanial Reedel" userId="b5f4178b7c7e6810" providerId="LiveId" clId="{A9689FAE-066A-41AD-BC0F-941B55BF66C6}" dt="2024-02-21T19:54:27.195" v="13066" actId="20577"/>
        <pc:sldMkLst>
          <pc:docMk/>
          <pc:sldMk cId="3866648135" sldId="256"/>
        </pc:sldMkLst>
        <pc:spChg chg="mod">
          <ac:chgData name="Nathanial Reedel" userId="b5f4178b7c7e6810" providerId="LiveId" clId="{A9689FAE-066A-41AD-BC0F-941B55BF66C6}" dt="2024-02-21T17:35:10.637" v="13026" actId="1076"/>
          <ac:spMkLst>
            <pc:docMk/>
            <pc:sldMk cId="3866648135" sldId="256"/>
            <ac:spMk id="2" creationId="{A07105FE-319A-3246-A856-CF74967AE401}"/>
          </ac:spMkLst>
        </pc:spChg>
        <pc:spChg chg="del mod">
          <ac:chgData name="Nathanial Reedel" userId="b5f4178b7c7e6810" providerId="LiveId" clId="{A9689FAE-066A-41AD-BC0F-941B55BF66C6}" dt="2024-02-21T17:33:31.716" v="12992" actId="478"/>
          <ac:spMkLst>
            <pc:docMk/>
            <pc:sldMk cId="3866648135" sldId="256"/>
            <ac:spMk id="3" creationId="{309D1F3F-52E3-4FD0-C87B-63B79E8DF36F}"/>
          </ac:spMkLst>
        </pc:spChg>
        <pc:spChg chg="add mod">
          <ac:chgData name="Nathanial Reedel" userId="b5f4178b7c7e6810" providerId="LiveId" clId="{A9689FAE-066A-41AD-BC0F-941B55BF66C6}" dt="2024-02-21T19:54:27.195" v="13066" actId="20577"/>
          <ac:spMkLst>
            <pc:docMk/>
            <pc:sldMk cId="3866648135" sldId="256"/>
            <ac:spMk id="4" creationId="{1B9CB2B6-6269-30BA-3BCA-F6EC94F94D09}"/>
          </ac:spMkLst>
        </pc:spChg>
        <pc:spChg chg="add mod">
          <ac:chgData name="Nathanial Reedel" userId="b5f4178b7c7e6810" providerId="LiveId" clId="{A9689FAE-066A-41AD-BC0F-941B55BF66C6}" dt="2024-02-21T17:35:14.378" v="13027" actId="1076"/>
          <ac:spMkLst>
            <pc:docMk/>
            <pc:sldMk cId="3866648135" sldId="256"/>
            <ac:spMk id="5" creationId="{D0F86594-8096-6273-5B3F-5008DDDD1595}"/>
          </ac:spMkLst>
        </pc:spChg>
        <pc:spChg chg="add del">
          <ac:chgData name="Nathanial Reedel" userId="b5f4178b7c7e6810" providerId="LiveId" clId="{A9689FAE-066A-41AD-BC0F-941B55BF66C6}" dt="2024-02-19T19:38:36.828" v="12" actId="26606"/>
          <ac:spMkLst>
            <pc:docMk/>
            <pc:sldMk cId="3866648135" sldId="256"/>
            <ac:spMk id="9" creationId="{14F048CC-17C9-B246-BF2A-29E51AD1C6EA}"/>
          </ac:spMkLst>
        </pc:spChg>
        <pc:spChg chg="add del">
          <ac:chgData name="Nathanial Reedel" userId="b5f4178b7c7e6810" providerId="LiveId" clId="{A9689FAE-066A-41AD-BC0F-941B55BF66C6}" dt="2024-02-19T19:38:36.828" v="12" actId="26606"/>
          <ac:spMkLst>
            <pc:docMk/>
            <pc:sldMk cId="3866648135" sldId="256"/>
            <ac:spMk id="11" creationId="{53C4D10E-16D3-5D49-A995-1FD27619A96C}"/>
          </ac:spMkLst>
        </pc:spChg>
        <pc:spChg chg="add del">
          <ac:chgData name="Nathanial Reedel" userId="b5f4178b7c7e6810" providerId="LiveId" clId="{A9689FAE-066A-41AD-BC0F-941B55BF66C6}" dt="2024-02-19T19:38:36.828" v="12" actId="26606"/>
          <ac:spMkLst>
            <pc:docMk/>
            <pc:sldMk cId="3866648135" sldId="256"/>
            <ac:spMk id="13" creationId="{24124FF1-775D-AC4A-81D0-73FC0F54A682}"/>
          </ac:spMkLst>
        </pc:spChg>
        <pc:spChg chg="add del">
          <ac:chgData name="Nathanial Reedel" userId="b5f4178b7c7e6810" providerId="LiveId" clId="{A9689FAE-066A-41AD-BC0F-941B55BF66C6}" dt="2024-02-19T19:38:36.828" v="12" actId="26606"/>
          <ac:spMkLst>
            <pc:docMk/>
            <pc:sldMk cId="3866648135" sldId="256"/>
            <ac:spMk id="15" creationId="{C53E2C7F-F4FF-A94D-ACAE-82823EC88FEC}"/>
          </ac:spMkLst>
        </pc:spChg>
        <pc:spChg chg="add del">
          <ac:chgData name="Nathanial Reedel" userId="b5f4178b7c7e6810" providerId="LiveId" clId="{A9689FAE-066A-41AD-BC0F-941B55BF66C6}" dt="2024-02-20T20:02:47.345" v="278"/>
          <ac:spMkLst>
            <pc:docMk/>
            <pc:sldMk cId="3866648135" sldId="256"/>
            <ac:spMk id="17" creationId="{789EBE4E-5983-B393-1D5E-731351065799}"/>
          </ac:spMkLst>
        </pc:spChg>
        <pc:spChg chg="add del">
          <ac:chgData name="Nathanial Reedel" userId="b5f4178b7c7e6810" providerId="LiveId" clId="{A9689FAE-066A-41AD-BC0F-941B55BF66C6}" dt="2024-02-20T20:02:47.345" v="278"/>
          <ac:spMkLst>
            <pc:docMk/>
            <pc:sldMk cId="3866648135" sldId="256"/>
            <ac:spMk id="19" creationId="{2CEF5482-568A-9463-C672-BC6D644DF982}"/>
          </ac:spMkLst>
        </pc:spChg>
        <pc:spChg chg="add del">
          <ac:chgData name="Nathanial Reedel" userId="b5f4178b7c7e6810" providerId="LiveId" clId="{A9689FAE-066A-41AD-BC0F-941B55BF66C6}" dt="2024-02-20T20:02:47.345" v="278"/>
          <ac:spMkLst>
            <pc:docMk/>
            <pc:sldMk cId="3866648135" sldId="256"/>
            <ac:spMk id="20" creationId="{D38784C3-11AE-0BE2-6339-1A2BDAC7F034}"/>
          </ac:spMkLst>
        </pc:spChg>
        <pc:spChg chg="add del">
          <ac:chgData name="Nathanial Reedel" userId="b5f4178b7c7e6810" providerId="LiveId" clId="{A9689FAE-066A-41AD-BC0F-941B55BF66C6}" dt="2024-02-20T20:10:56.504" v="647" actId="26606"/>
          <ac:spMkLst>
            <pc:docMk/>
            <pc:sldMk cId="3866648135" sldId="256"/>
            <ac:spMk id="23" creationId="{491A5E26-1F21-459D-8C03-ADB057B09066}"/>
          </ac:spMkLst>
        </pc:spChg>
        <pc:spChg chg="add del">
          <ac:chgData name="Nathanial Reedel" userId="b5f4178b7c7e6810" providerId="LiveId" clId="{A9689FAE-066A-41AD-BC0F-941B55BF66C6}" dt="2024-02-20T20:11:21.773" v="648" actId="26606"/>
          <ac:spMkLst>
            <pc:docMk/>
            <pc:sldMk cId="3866648135" sldId="256"/>
            <ac:spMk id="28" creationId="{11CAC6F2-0806-417B-BF5D-5AEF6195FA49}"/>
          </ac:spMkLst>
        </pc:spChg>
        <pc:spChg chg="add del">
          <ac:chgData name="Nathanial Reedel" userId="b5f4178b7c7e6810" providerId="LiveId" clId="{A9689FAE-066A-41AD-BC0F-941B55BF66C6}" dt="2024-02-20T20:11:21.773" v="648" actId="26606"/>
          <ac:spMkLst>
            <pc:docMk/>
            <pc:sldMk cId="3866648135" sldId="256"/>
            <ac:spMk id="30" creationId="{D4723B02-0AAB-4F6E-BA41-8ED99D559D93}"/>
          </ac:spMkLst>
        </pc:spChg>
        <pc:spChg chg="add">
          <ac:chgData name="Nathanial Reedel" userId="b5f4178b7c7e6810" providerId="LiveId" clId="{A9689FAE-066A-41AD-BC0F-941B55BF66C6}" dt="2024-02-20T20:11:21.773" v="648" actId="26606"/>
          <ac:spMkLst>
            <pc:docMk/>
            <pc:sldMk cId="3866648135" sldId="256"/>
            <ac:spMk id="39" creationId="{B70F7E59-C971-4F55-8E3A-1E583B65FCB9}"/>
          </ac:spMkLst>
        </pc:spChg>
        <pc:grpChg chg="add">
          <ac:chgData name="Nathanial Reedel" userId="b5f4178b7c7e6810" providerId="LiveId" clId="{A9689FAE-066A-41AD-BC0F-941B55BF66C6}" dt="2024-02-20T20:11:21.773" v="648" actId="26606"/>
          <ac:grpSpMkLst>
            <pc:docMk/>
            <pc:sldMk cId="3866648135" sldId="256"/>
            <ac:grpSpMk id="35" creationId="{260EE1B3-DDB2-44D7-943C-63D9CEF2735D}"/>
          </ac:grpSpMkLst>
        </pc:grpChg>
        <pc:picChg chg="add del">
          <ac:chgData name="Nathanial Reedel" userId="b5f4178b7c7e6810" providerId="LiveId" clId="{A9689FAE-066A-41AD-BC0F-941B55BF66C6}" dt="2024-02-19T19:38:36.828" v="12" actId="26606"/>
          <ac:picMkLst>
            <pc:docMk/>
            <pc:sldMk cId="3866648135" sldId="256"/>
            <ac:picMk id="4" creationId="{8D14EEC8-B235-2A54-717E-4A3151CCF529}"/>
          </ac:picMkLst>
        </pc:picChg>
        <pc:picChg chg="add del mod ord">
          <ac:chgData name="Nathanial Reedel" userId="b5f4178b7c7e6810" providerId="LiveId" clId="{A9689FAE-066A-41AD-BC0F-941B55BF66C6}" dt="2024-02-21T17:33:29.584" v="12991" actId="478"/>
          <ac:picMkLst>
            <pc:docMk/>
            <pc:sldMk cId="3866648135" sldId="256"/>
            <ac:picMk id="18" creationId="{9CC2CB21-CF47-B0E7-B9CA-DF1EFD838800}"/>
          </ac:picMkLst>
        </pc:picChg>
      </pc:sldChg>
      <pc:sldChg chg="addSp delSp modSp new mod setBg modClrScheme setClrOvrMap delDesignElem chgLayout">
        <pc:chgData name="Nathanial Reedel" userId="b5f4178b7c7e6810" providerId="LiveId" clId="{A9689FAE-066A-41AD-BC0F-941B55BF66C6}" dt="2024-02-20T21:53:37.456" v="1609" actId="20577"/>
        <pc:sldMkLst>
          <pc:docMk/>
          <pc:sldMk cId="270789559" sldId="257"/>
        </pc:sldMkLst>
        <pc:spChg chg="del mod ord">
          <ac:chgData name="Nathanial Reedel" userId="b5f4178b7c7e6810" providerId="LiveId" clId="{A9689FAE-066A-41AD-BC0F-941B55BF66C6}" dt="2024-02-19T19:42:57.245" v="17" actId="700"/>
          <ac:spMkLst>
            <pc:docMk/>
            <pc:sldMk cId="270789559" sldId="257"/>
            <ac:spMk id="2" creationId="{01D628FF-877B-A85D-4CD8-FA5CF7BB246C}"/>
          </ac:spMkLst>
        </pc:spChg>
        <pc:spChg chg="del">
          <ac:chgData name="Nathanial Reedel" userId="b5f4178b7c7e6810" providerId="LiveId" clId="{A9689FAE-066A-41AD-BC0F-941B55BF66C6}" dt="2024-02-19T19:42:34.674" v="15" actId="931"/>
          <ac:spMkLst>
            <pc:docMk/>
            <pc:sldMk cId="270789559" sldId="257"/>
            <ac:spMk id="3" creationId="{6A87CA5A-BCAD-1B30-BA08-B4B6CCCFE0A6}"/>
          </ac:spMkLst>
        </pc:spChg>
        <pc:spChg chg="add del mod ord">
          <ac:chgData name="Nathanial Reedel" userId="b5f4178b7c7e6810" providerId="LiveId" clId="{A9689FAE-066A-41AD-BC0F-941B55BF66C6}" dt="2024-02-19T19:43:31.109" v="24" actId="700"/>
          <ac:spMkLst>
            <pc:docMk/>
            <pc:sldMk cId="270789559" sldId="257"/>
            <ac:spMk id="6" creationId="{DC77DE68-19D0-891C-6267-5E7A60BB4E67}"/>
          </ac:spMkLst>
        </pc:spChg>
        <pc:spChg chg="add del mod ord">
          <ac:chgData name="Nathanial Reedel" userId="b5f4178b7c7e6810" providerId="LiveId" clId="{A9689FAE-066A-41AD-BC0F-941B55BF66C6}" dt="2024-02-19T19:43:31.109" v="24" actId="700"/>
          <ac:spMkLst>
            <pc:docMk/>
            <pc:sldMk cId="270789559" sldId="257"/>
            <ac:spMk id="7" creationId="{10D565A7-AF34-3769-0327-727D1FBCE2EB}"/>
          </ac:spMkLst>
        </pc:spChg>
        <pc:spChg chg="add mod ord">
          <ac:chgData name="Nathanial Reedel" userId="b5f4178b7c7e6810" providerId="LiveId" clId="{A9689FAE-066A-41AD-BC0F-941B55BF66C6}" dt="2024-02-20T21:52:24.839" v="1574" actId="20577"/>
          <ac:spMkLst>
            <pc:docMk/>
            <pc:sldMk cId="270789559" sldId="257"/>
            <ac:spMk id="9" creationId="{D9D6F72D-DFCC-FFD5-1DC5-F9AD01D0A876}"/>
          </ac:spMkLst>
        </pc:spChg>
        <pc:spChg chg="add del">
          <ac:chgData name="Nathanial Reedel" userId="b5f4178b7c7e6810" providerId="LiveId" clId="{A9689FAE-066A-41AD-BC0F-941B55BF66C6}" dt="2024-02-19T19:42:57.245" v="17" actId="700"/>
          <ac:spMkLst>
            <pc:docMk/>
            <pc:sldMk cId="270789559" sldId="257"/>
            <ac:spMk id="10" creationId="{48D7368D-31D9-8101-473D-CD39E706FD22}"/>
          </ac:spMkLst>
        </pc:spChg>
        <pc:spChg chg="add del mod ord">
          <ac:chgData name="Nathanial Reedel" userId="b5f4178b7c7e6810" providerId="LiveId" clId="{A9689FAE-066A-41AD-BC0F-941B55BF66C6}" dt="2024-02-20T20:03:25.089" v="282" actId="26606"/>
          <ac:spMkLst>
            <pc:docMk/>
            <pc:sldMk cId="270789559" sldId="257"/>
            <ac:spMk id="11" creationId="{FC64E5D9-797C-5F72-9D5B-9CD5E5D3181F}"/>
          </ac:spMkLst>
        </pc:spChg>
        <pc:spChg chg="add del">
          <ac:chgData name="Nathanial Reedel" userId="b5f4178b7c7e6810" providerId="LiveId" clId="{A9689FAE-066A-41AD-BC0F-941B55BF66C6}" dt="2024-02-19T19:42:57.245" v="17" actId="700"/>
          <ac:spMkLst>
            <pc:docMk/>
            <pc:sldMk cId="270789559" sldId="257"/>
            <ac:spMk id="12" creationId="{789EBE4E-5983-B393-1D5E-731351065799}"/>
          </ac:spMkLst>
        </pc:spChg>
        <pc:spChg chg="add del">
          <ac:chgData name="Nathanial Reedel" userId="b5f4178b7c7e6810" providerId="LiveId" clId="{A9689FAE-066A-41AD-BC0F-941B55BF66C6}" dt="2024-02-19T19:42:57.245" v="17" actId="700"/>
          <ac:spMkLst>
            <pc:docMk/>
            <pc:sldMk cId="270789559" sldId="257"/>
            <ac:spMk id="14" creationId="{2CEF5482-568A-9463-C672-BC6D644DF982}"/>
          </ac:spMkLst>
        </pc:spChg>
        <pc:spChg chg="add del">
          <ac:chgData name="Nathanial Reedel" userId="b5f4178b7c7e6810" providerId="LiveId" clId="{A9689FAE-066A-41AD-BC0F-941B55BF66C6}" dt="2024-02-19T19:42:57.245" v="17" actId="700"/>
          <ac:spMkLst>
            <pc:docMk/>
            <pc:sldMk cId="270789559" sldId="257"/>
            <ac:spMk id="16" creationId="{D38784C3-11AE-0BE2-6339-1A2BDAC7F034}"/>
          </ac:spMkLst>
        </pc:spChg>
        <pc:spChg chg="add del">
          <ac:chgData name="Nathanial Reedel" userId="b5f4178b7c7e6810" providerId="LiveId" clId="{A9689FAE-066A-41AD-BC0F-941B55BF66C6}" dt="2024-02-20T20:03:59.890" v="285" actId="26606"/>
          <ac:spMkLst>
            <pc:docMk/>
            <pc:sldMk cId="270789559" sldId="257"/>
            <ac:spMk id="20" creationId="{B8144315-1C5A-4185-A952-25D98D303D46}"/>
          </ac:spMkLst>
        </pc:spChg>
        <pc:spChg chg="add del">
          <ac:chgData name="Nathanial Reedel" userId="b5f4178b7c7e6810" providerId="LiveId" clId="{A9689FAE-066A-41AD-BC0F-941B55BF66C6}" dt="2024-02-20T20:03:59.890" v="285" actId="26606"/>
          <ac:spMkLst>
            <pc:docMk/>
            <pc:sldMk cId="270789559" sldId="257"/>
            <ac:spMk id="21" creationId="{11CAC6F2-0806-417B-BF5D-5AEF6195FA49}"/>
          </ac:spMkLst>
        </pc:spChg>
        <pc:spChg chg="add del">
          <ac:chgData name="Nathanial Reedel" userId="b5f4178b7c7e6810" providerId="LiveId" clId="{A9689FAE-066A-41AD-BC0F-941B55BF66C6}" dt="2024-02-20T20:03:59.890" v="285" actId="26606"/>
          <ac:spMkLst>
            <pc:docMk/>
            <pc:sldMk cId="270789559" sldId="257"/>
            <ac:spMk id="23" creationId="{D4723B02-0AAB-4F6E-BA41-8ED99D559D93}"/>
          </ac:spMkLst>
        </pc:spChg>
        <pc:spChg chg="add del">
          <ac:chgData name="Nathanial Reedel" userId="b5f4178b7c7e6810" providerId="LiveId" clId="{A9689FAE-066A-41AD-BC0F-941B55BF66C6}" dt="2024-02-20T20:03:21.123" v="281"/>
          <ac:spMkLst>
            <pc:docMk/>
            <pc:sldMk cId="270789559" sldId="257"/>
            <ac:spMk id="24" creationId="{7E61F402-3445-458A-9A2B-D28FD288390C}"/>
          </ac:spMkLst>
        </pc:spChg>
        <pc:spChg chg="add mod ord">
          <ac:chgData name="Nathanial Reedel" userId="b5f4178b7c7e6810" providerId="LiveId" clId="{A9689FAE-066A-41AD-BC0F-941B55BF66C6}" dt="2024-02-20T21:53:37.456" v="1609" actId="20577"/>
          <ac:spMkLst>
            <pc:docMk/>
            <pc:sldMk cId="270789559" sldId="257"/>
            <ac:spMk id="27" creationId="{50B579D4-240A-D943-1F70-AF5277F1F2BC}"/>
          </ac:spMkLst>
        </pc:spChg>
        <pc:spChg chg="add del">
          <ac:chgData name="Nathanial Reedel" userId="b5f4178b7c7e6810" providerId="LiveId" clId="{A9689FAE-066A-41AD-BC0F-941B55BF66C6}" dt="2024-02-20T20:04:05.143" v="287"/>
          <ac:spMkLst>
            <pc:docMk/>
            <pc:sldMk cId="270789559" sldId="257"/>
            <ac:spMk id="41" creationId="{59647F54-801D-44AB-8284-EDDFF7763139}"/>
          </ac:spMkLst>
        </pc:spChg>
        <pc:spChg chg="add del">
          <ac:chgData name="Nathanial Reedel" userId="b5f4178b7c7e6810" providerId="LiveId" clId="{A9689FAE-066A-41AD-BC0F-941B55BF66C6}" dt="2024-02-20T20:10:30.751" v="645"/>
          <ac:spMkLst>
            <pc:docMk/>
            <pc:sldMk cId="270789559" sldId="257"/>
            <ac:spMk id="43" creationId="{59647F54-801D-44AB-8284-EDDFF7763139}"/>
          </ac:spMkLst>
        </pc:spChg>
        <pc:spChg chg="add del">
          <ac:chgData name="Nathanial Reedel" userId="b5f4178b7c7e6810" providerId="LiveId" clId="{A9689FAE-066A-41AD-BC0F-941B55BF66C6}" dt="2024-02-20T20:10:30.751" v="645"/>
          <ac:spMkLst>
            <pc:docMk/>
            <pc:sldMk cId="270789559" sldId="257"/>
            <ac:spMk id="45" creationId="{510C9632-BB6F-48EE-AB65-501878BA5DB6}"/>
          </ac:spMkLst>
        </pc:spChg>
        <pc:spChg chg="add del">
          <ac:chgData name="Nathanial Reedel" userId="b5f4178b7c7e6810" providerId="LiveId" clId="{A9689FAE-066A-41AD-BC0F-941B55BF66C6}" dt="2024-02-20T20:10:30.751" v="645"/>
          <ac:spMkLst>
            <pc:docMk/>
            <pc:sldMk cId="270789559" sldId="257"/>
            <ac:spMk id="47" creationId="{4EC8AAB6-953B-4D29-9967-3C44D06BB4E8}"/>
          </ac:spMkLst>
        </pc:spChg>
        <pc:spChg chg="add del">
          <ac:chgData name="Nathanial Reedel" userId="b5f4178b7c7e6810" providerId="LiveId" clId="{A9689FAE-066A-41AD-BC0F-941B55BF66C6}" dt="2024-02-20T20:10:30.751" v="645"/>
          <ac:spMkLst>
            <pc:docMk/>
            <pc:sldMk cId="270789559" sldId="257"/>
            <ac:spMk id="49" creationId="{C89ED458-2326-40DC-9C7B-1A717B6551AD}"/>
          </ac:spMkLst>
        </pc:spChg>
        <pc:spChg chg="add del">
          <ac:chgData name="Nathanial Reedel" userId="b5f4178b7c7e6810" providerId="LiveId" clId="{A9689FAE-066A-41AD-BC0F-941B55BF66C6}" dt="2024-02-20T20:10:30.751" v="645"/>
          <ac:spMkLst>
            <pc:docMk/>
            <pc:sldMk cId="270789559" sldId="257"/>
            <ac:spMk id="51" creationId="{6F9D1DE6-E368-4F07-85F9-D5B767477DDF}"/>
          </ac:spMkLst>
        </pc:spChg>
        <pc:spChg chg="add del">
          <ac:chgData name="Nathanial Reedel" userId="b5f4178b7c7e6810" providerId="LiveId" clId="{A9689FAE-066A-41AD-BC0F-941B55BF66C6}" dt="2024-02-20T20:10:30.751" v="645"/>
          <ac:spMkLst>
            <pc:docMk/>
            <pc:sldMk cId="270789559" sldId="257"/>
            <ac:spMk id="53" creationId="{F63B1F66-4ACE-4A01-8ADF-F175A9C358B2}"/>
          </ac:spMkLst>
        </pc:spChg>
        <pc:spChg chg="add del">
          <ac:chgData name="Nathanial Reedel" userId="b5f4178b7c7e6810" providerId="LiveId" clId="{A9689FAE-066A-41AD-BC0F-941B55BF66C6}" dt="2024-02-20T20:10:30.751" v="645"/>
          <ac:spMkLst>
            <pc:docMk/>
            <pc:sldMk cId="270789559" sldId="257"/>
            <ac:spMk id="55" creationId="{CF8448ED-9332-4A9B-8CAB-B1985E596E20}"/>
          </ac:spMkLst>
        </pc:spChg>
        <pc:spChg chg="add del">
          <ac:chgData name="Nathanial Reedel" userId="b5f4178b7c7e6810" providerId="LiveId" clId="{A9689FAE-066A-41AD-BC0F-941B55BF66C6}" dt="2024-02-20T20:10:30.751" v="645"/>
          <ac:spMkLst>
            <pc:docMk/>
            <pc:sldMk cId="270789559" sldId="257"/>
            <ac:spMk id="57" creationId="{ED3A2261-1C75-40FF-8CD6-18C5900C1C8D}"/>
          </ac:spMkLst>
        </pc:spChg>
        <pc:grpChg chg="add del">
          <ac:chgData name="Nathanial Reedel" userId="b5f4178b7c7e6810" providerId="LiveId" clId="{A9689FAE-066A-41AD-BC0F-941B55BF66C6}" dt="2024-02-20T20:03:21.123" v="281"/>
          <ac:grpSpMkLst>
            <pc:docMk/>
            <pc:sldMk cId="270789559" sldId="257"/>
            <ac:grpSpMk id="13" creationId="{3F6D81C7-B083-478E-82FE-089A8CB72EB8}"/>
          </ac:grpSpMkLst>
        </pc:grpChg>
        <pc:grpChg chg="add del">
          <ac:chgData name="Nathanial Reedel" userId="b5f4178b7c7e6810" providerId="LiveId" clId="{A9689FAE-066A-41AD-BC0F-941B55BF66C6}" dt="2024-02-20T20:03:59.890" v="285" actId="26606"/>
          <ac:grpSpMkLst>
            <pc:docMk/>
            <pc:sldMk cId="270789559" sldId="257"/>
            <ac:grpSpMk id="15" creationId="{4091D54B-59AB-4A5E-8E9E-0421BD66D4FB}"/>
          </ac:grpSpMkLst>
        </pc:grpChg>
        <pc:grpChg chg="add del">
          <ac:chgData name="Nathanial Reedel" userId="b5f4178b7c7e6810" providerId="LiveId" clId="{A9689FAE-066A-41AD-BC0F-941B55BF66C6}" dt="2024-02-20T20:03:21.123" v="281"/>
          <ac:grpSpMkLst>
            <pc:docMk/>
            <pc:sldMk cId="270789559" sldId="257"/>
            <ac:grpSpMk id="26" creationId="{A673C096-95AE-4644-B76C-1DF1B667DC44}"/>
          </ac:grpSpMkLst>
        </pc:grpChg>
        <pc:grpChg chg="add del">
          <ac:chgData name="Nathanial Reedel" userId="b5f4178b7c7e6810" providerId="LiveId" clId="{A9689FAE-066A-41AD-BC0F-941B55BF66C6}" dt="2024-02-20T20:10:30.751" v="645"/>
          <ac:grpSpMkLst>
            <pc:docMk/>
            <pc:sldMk cId="270789559" sldId="257"/>
            <ac:grpSpMk id="29" creationId="{FAEF28A3-012D-4640-B8B8-1EF6EAF7233B}"/>
          </ac:grpSpMkLst>
        </pc:grpChg>
        <pc:grpChg chg="add del">
          <ac:chgData name="Nathanial Reedel" userId="b5f4178b7c7e6810" providerId="LiveId" clId="{A9689FAE-066A-41AD-BC0F-941B55BF66C6}" dt="2024-02-20T20:04:05.143" v="287"/>
          <ac:grpSpMkLst>
            <pc:docMk/>
            <pc:sldMk cId="270789559" sldId="257"/>
            <ac:grpSpMk id="30" creationId="{FAEF28A3-012D-4640-B8B8-1EF6EAF7233B}"/>
          </ac:grpSpMkLst>
        </pc:grpChg>
        <pc:picChg chg="add mod ord">
          <ac:chgData name="Nathanial Reedel" userId="b5f4178b7c7e6810" providerId="LiveId" clId="{A9689FAE-066A-41AD-BC0F-941B55BF66C6}" dt="2024-02-20T20:04:09.704" v="288" actId="26606"/>
          <ac:picMkLst>
            <pc:docMk/>
            <pc:sldMk cId="270789559" sldId="257"/>
            <ac:picMk id="5" creationId="{3614298D-E654-AAE0-F9FF-FF83731789C6}"/>
          </ac:picMkLst>
        </pc:picChg>
        <pc:picChg chg="add del mod">
          <ac:chgData name="Nathanial Reedel" userId="b5f4178b7c7e6810" providerId="LiveId" clId="{A9689FAE-066A-41AD-BC0F-941B55BF66C6}" dt="2024-02-19T19:43:20.736" v="23" actId="478"/>
          <ac:picMkLst>
            <pc:docMk/>
            <pc:sldMk cId="270789559" sldId="257"/>
            <ac:picMk id="8" creationId="{322DAA4D-C5E6-CBF8-81A7-3F25BD6BC608}"/>
          </ac:picMkLst>
        </pc:picChg>
        <pc:cxnChg chg="add del">
          <ac:chgData name="Nathanial Reedel" userId="b5f4178b7c7e6810" providerId="LiveId" clId="{A9689FAE-066A-41AD-BC0F-941B55BF66C6}" dt="2024-02-20T20:03:21.123" v="281"/>
          <ac:cxnSpMkLst>
            <pc:docMk/>
            <pc:sldMk cId="270789559" sldId="257"/>
            <ac:cxnSpMk id="22" creationId="{F06B54F2-CD11-4359-A7D6-DA7C76C091A6}"/>
          </ac:cxnSpMkLst>
        </pc:cxnChg>
        <pc:cxnChg chg="add del">
          <ac:chgData name="Nathanial Reedel" userId="b5f4178b7c7e6810" providerId="LiveId" clId="{A9689FAE-066A-41AD-BC0F-941B55BF66C6}" dt="2024-02-20T20:03:21.123" v="281"/>
          <ac:cxnSpMkLst>
            <pc:docMk/>
            <pc:sldMk cId="270789559" sldId="257"/>
            <ac:cxnSpMk id="32" creationId="{2BE880E9-2B86-4CDB-B5B7-308745CDD19D}"/>
          </ac:cxnSpMkLst>
        </pc:cxnChg>
      </pc:sldChg>
      <pc:sldChg chg="new del">
        <pc:chgData name="Nathanial Reedel" userId="b5f4178b7c7e6810" providerId="LiveId" clId="{A9689FAE-066A-41AD-BC0F-941B55BF66C6}" dt="2024-02-19T19:37:56.896" v="5" actId="47"/>
        <pc:sldMkLst>
          <pc:docMk/>
          <pc:sldMk cId="791567012" sldId="257"/>
        </pc:sldMkLst>
      </pc:sldChg>
      <pc:sldChg chg="new del">
        <pc:chgData name="Nathanial Reedel" userId="b5f4178b7c7e6810" providerId="LiveId" clId="{A9689FAE-066A-41AD-BC0F-941B55BF66C6}" dt="2024-02-19T19:37:57.987" v="6" actId="47"/>
        <pc:sldMkLst>
          <pc:docMk/>
          <pc:sldMk cId="1232348881" sldId="258"/>
        </pc:sldMkLst>
      </pc:sldChg>
      <pc:sldChg chg="new del">
        <pc:chgData name="Nathanial Reedel" userId="b5f4178b7c7e6810" providerId="LiveId" clId="{A9689FAE-066A-41AD-BC0F-941B55BF66C6}" dt="2024-02-19T19:47:10.768" v="99" actId="47"/>
        <pc:sldMkLst>
          <pc:docMk/>
          <pc:sldMk cId="3112745275" sldId="258"/>
        </pc:sldMkLst>
      </pc:sldChg>
      <pc:sldChg chg="new del">
        <pc:chgData name="Nathanial Reedel" userId="b5f4178b7c7e6810" providerId="LiveId" clId="{A9689FAE-066A-41AD-BC0F-941B55BF66C6}" dt="2024-02-19T19:37:58.784" v="7" actId="47"/>
        <pc:sldMkLst>
          <pc:docMk/>
          <pc:sldMk cId="247949815" sldId="259"/>
        </pc:sldMkLst>
      </pc:sldChg>
      <pc:sldChg chg="addSp delSp modSp new mod modClrScheme chgLayout">
        <pc:chgData name="Nathanial Reedel" userId="b5f4178b7c7e6810" providerId="LiveId" clId="{A9689FAE-066A-41AD-BC0F-941B55BF66C6}" dt="2024-02-21T19:29:53.351" v="13044" actId="20577"/>
        <pc:sldMkLst>
          <pc:docMk/>
          <pc:sldMk cId="1128653275" sldId="259"/>
        </pc:sldMkLst>
        <pc:spChg chg="add del">
          <ac:chgData name="Nathanial Reedel" userId="b5f4178b7c7e6810" providerId="LiveId" clId="{A9689FAE-066A-41AD-BC0F-941B55BF66C6}" dt="2024-02-20T20:01:15.737" v="264" actId="11529"/>
          <ac:spMkLst>
            <pc:docMk/>
            <pc:sldMk cId="1128653275" sldId="259"/>
            <ac:spMk id="2" creationId="{7E60751A-9A29-DAC6-0240-0C6DC522C026}"/>
          </ac:spMkLst>
        </pc:spChg>
        <pc:spChg chg="del">
          <ac:chgData name="Nathanial Reedel" userId="b5f4178b7c7e6810" providerId="LiveId" clId="{A9689FAE-066A-41AD-BC0F-941B55BF66C6}" dt="2024-02-19T19:45:49.887" v="86" actId="700"/>
          <ac:spMkLst>
            <pc:docMk/>
            <pc:sldMk cId="1128653275" sldId="259"/>
            <ac:spMk id="2" creationId="{A133D398-07D6-1603-2B7E-C08EF8D0130B}"/>
          </ac:spMkLst>
        </pc:spChg>
        <pc:spChg chg="del">
          <ac:chgData name="Nathanial Reedel" userId="b5f4178b7c7e6810" providerId="LiveId" clId="{A9689FAE-066A-41AD-BC0F-941B55BF66C6}" dt="2024-02-19T19:45:49.887" v="86" actId="700"/>
          <ac:spMkLst>
            <pc:docMk/>
            <pc:sldMk cId="1128653275" sldId="259"/>
            <ac:spMk id="3" creationId="{AB092FB1-6B3B-3066-0E26-9E32AD1C376E}"/>
          </ac:spMkLst>
        </pc:spChg>
        <pc:spChg chg="del">
          <ac:chgData name="Nathanial Reedel" userId="b5f4178b7c7e6810" providerId="LiveId" clId="{A9689FAE-066A-41AD-BC0F-941B55BF66C6}" dt="2024-02-19T19:45:49.887" v="86" actId="700"/>
          <ac:spMkLst>
            <pc:docMk/>
            <pc:sldMk cId="1128653275" sldId="259"/>
            <ac:spMk id="4" creationId="{512B999E-64CA-5523-F127-176F76E63DB2}"/>
          </ac:spMkLst>
        </pc:spChg>
        <pc:spChg chg="add mod ord">
          <ac:chgData name="Nathanial Reedel" userId="b5f4178b7c7e6810" providerId="LiveId" clId="{A9689FAE-066A-41AD-BC0F-941B55BF66C6}" dt="2024-02-20T20:16:40.430" v="685" actId="339"/>
          <ac:spMkLst>
            <pc:docMk/>
            <pc:sldMk cId="1128653275" sldId="259"/>
            <ac:spMk id="7" creationId="{CD17C203-8BAB-DD45-DC9B-DF3CBDA55ECF}"/>
          </ac:spMkLst>
        </pc:spChg>
        <pc:spChg chg="add del mod ord">
          <ac:chgData name="Nathanial Reedel" userId="b5f4178b7c7e6810" providerId="LiveId" clId="{A9689FAE-066A-41AD-BC0F-941B55BF66C6}" dt="2024-02-19T20:28:37.934" v="168"/>
          <ac:spMkLst>
            <pc:docMk/>
            <pc:sldMk cId="1128653275" sldId="259"/>
            <ac:spMk id="8" creationId="{0EE95E56-3747-07DD-56AA-26DE263200E0}"/>
          </ac:spMkLst>
        </pc:spChg>
        <pc:spChg chg="add mod ord">
          <ac:chgData name="Nathanial Reedel" userId="b5f4178b7c7e6810" providerId="LiveId" clId="{A9689FAE-066A-41AD-BC0F-941B55BF66C6}" dt="2024-02-21T19:29:53.351" v="13044" actId="20577"/>
          <ac:spMkLst>
            <pc:docMk/>
            <pc:sldMk cId="1128653275" sldId="259"/>
            <ac:spMk id="9" creationId="{82A1F0B9-9960-8B9E-8313-C444010B6AF8}"/>
          </ac:spMkLst>
        </pc:spChg>
        <pc:picChg chg="add mod">
          <ac:chgData name="Nathanial Reedel" userId="b5f4178b7c7e6810" providerId="LiveId" clId="{A9689FAE-066A-41AD-BC0F-941B55BF66C6}" dt="2024-02-20T20:15:48.973" v="683" actId="1076"/>
          <ac:picMkLst>
            <pc:docMk/>
            <pc:sldMk cId="1128653275" sldId="259"/>
            <ac:picMk id="6" creationId="{6C5FD88F-9309-CD77-FCFC-C224D37E79EC}"/>
          </ac:picMkLst>
        </pc:picChg>
        <pc:picChg chg="add mod">
          <ac:chgData name="Nathanial Reedel" userId="b5f4178b7c7e6810" providerId="LiveId" clId="{A9689FAE-066A-41AD-BC0F-941B55BF66C6}" dt="2024-02-20T20:37:52.709" v="1092" actId="14100"/>
          <ac:picMkLst>
            <pc:docMk/>
            <pc:sldMk cId="1128653275" sldId="259"/>
            <ac:picMk id="1026" creationId="{411510D8-F1FB-EFEF-4FE9-4E2735F977B0}"/>
          </ac:picMkLst>
        </pc:picChg>
      </pc:sldChg>
      <pc:sldChg chg="addSp delSp modSp add mod">
        <pc:chgData name="Nathanial Reedel" userId="b5f4178b7c7e6810" providerId="LiveId" clId="{A9689FAE-066A-41AD-BC0F-941B55BF66C6}" dt="2024-02-21T00:25:02.651" v="6746" actId="1076"/>
        <pc:sldMkLst>
          <pc:docMk/>
          <pc:sldMk cId="237656098" sldId="260"/>
        </pc:sldMkLst>
        <pc:spChg chg="add del mod">
          <ac:chgData name="Nathanial Reedel" userId="b5f4178b7c7e6810" providerId="LiveId" clId="{A9689FAE-066A-41AD-BC0F-941B55BF66C6}" dt="2024-02-21T00:22:46.665" v="6736"/>
          <ac:spMkLst>
            <pc:docMk/>
            <pc:sldMk cId="237656098" sldId="260"/>
            <ac:spMk id="4" creationId="{C6F8F3C3-7BE1-4FA1-E0AE-96D66A672337}"/>
          </ac:spMkLst>
        </pc:spChg>
        <pc:spChg chg="mod">
          <ac:chgData name="Nathanial Reedel" userId="b5f4178b7c7e6810" providerId="LiveId" clId="{A9689FAE-066A-41AD-BC0F-941B55BF66C6}" dt="2024-02-20T20:37:30.519" v="1091" actId="20577"/>
          <ac:spMkLst>
            <pc:docMk/>
            <pc:sldMk cId="237656098" sldId="260"/>
            <ac:spMk id="7" creationId="{5283F230-7AF7-7855-856F-DCEDF078178D}"/>
          </ac:spMkLst>
        </pc:spChg>
        <pc:spChg chg="add del mod">
          <ac:chgData name="Nathanial Reedel" userId="b5f4178b7c7e6810" providerId="LiveId" clId="{A9689FAE-066A-41AD-BC0F-941B55BF66C6}" dt="2024-02-19T20:32:17.597" v="192"/>
          <ac:spMkLst>
            <pc:docMk/>
            <pc:sldMk cId="237656098" sldId="260"/>
            <ac:spMk id="8" creationId="{DE9F0EE9-CCCB-28EC-0C8F-D891E1D51672}"/>
          </ac:spMkLst>
        </pc:spChg>
        <pc:spChg chg="mod">
          <ac:chgData name="Nathanial Reedel" userId="b5f4178b7c7e6810" providerId="LiveId" clId="{A9689FAE-066A-41AD-BC0F-941B55BF66C6}" dt="2024-02-21T00:25:02.651" v="6746" actId="1076"/>
          <ac:spMkLst>
            <pc:docMk/>
            <pc:sldMk cId="237656098" sldId="260"/>
            <ac:spMk id="9" creationId="{9E563506-79B9-0A72-D85B-219F5A66E608}"/>
          </ac:spMkLst>
        </pc:spChg>
        <pc:picChg chg="add del mod">
          <ac:chgData name="Nathanial Reedel" userId="b5f4178b7c7e6810" providerId="LiveId" clId="{A9689FAE-066A-41AD-BC0F-941B55BF66C6}" dt="2024-02-21T00:22:44.348" v="6735" actId="478"/>
          <ac:picMkLst>
            <pc:docMk/>
            <pc:sldMk cId="237656098" sldId="260"/>
            <ac:picMk id="2" creationId="{98E6E461-A700-E22D-B96A-D265823BB67E}"/>
          </ac:picMkLst>
        </pc:picChg>
        <pc:picChg chg="add mod">
          <ac:chgData name="Nathanial Reedel" userId="b5f4178b7c7e6810" providerId="LiveId" clId="{A9689FAE-066A-41AD-BC0F-941B55BF66C6}" dt="2024-02-21T00:24:58.371" v="6745" actId="1076"/>
          <ac:picMkLst>
            <pc:docMk/>
            <pc:sldMk cId="237656098" sldId="260"/>
            <ac:picMk id="5" creationId="{FD25599F-4413-73F0-F54B-D7C01FA43335}"/>
          </ac:picMkLst>
        </pc:picChg>
        <pc:picChg chg="add mod">
          <ac:chgData name="Nathanial Reedel" userId="b5f4178b7c7e6810" providerId="LiveId" clId="{A9689FAE-066A-41AD-BC0F-941B55BF66C6}" dt="2024-02-19T20:32:02.868" v="191"/>
          <ac:picMkLst>
            <pc:docMk/>
            <pc:sldMk cId="237656098" sldId="260"/>
            <ac:picMk id="2050" creationId="{1888C60E-E25C-D724-89E1-33CD379BDBEE}"/>
          </ac:picMkLst>
        </pc:picChg>
      </pc:sldChg>
      <pc:sldChg chg="addSp delSp modSp add mod">
        <pc:chgData name="Nathanial Reedel" userId="b5f4178b7c7e6810" providerId="LiveId" clId="{A9689FAE-066A-41AD-BC0F-941B55BF66C6}" dt="2024-02-21T19:30:47.144" v="13053" actId="20577"/>
        <pc:sldMkLst>
          <pc:docMk/>
          <pc:sldMk cId="925244696" sldId="261"/>
        </pc:sldMkLst>
        <pc:spChg chg="add del mod">
          <ac:chgData name="Nathanial Reedel" userId="b5f4178b7c7e6810" providerId="LiveId" clId="{A9689FAE-066A-41AD-BC0F-941B55BF66C6}" dt="2024-02-20T22:12:20.353" v="2346"/>
          <ac:spMkLst>
            <pc:docMk/>
            <pc:sldMk cId="925244696" sldId="261"/>
            <ac:spMk id="2" creationId="{0EBCC809-F49C-86CE-EF43-9F07ACFB8E36}"/>
          </ac:spMkLst>
        </pc:spChg>
        <pc:spChg chg="mod">
          <ac:chgData name="Nathanial Reedel" userId="b5f4178b7c7e6810" providerId="LiveId" clId="{A9689FAE-066A-41AD-BC0F-941B55BF66C6}" dt="2024-02-20T20:31:15.666" v="1054" actId="339"/>
          <ac:spMkLst>
            <pc:docMk/>
            <pc:sldMk cId="925244696" sldId="261"/>
            <ac:spMk id="7" creationId="{B4FEFE8D-30B7-704D-E993-B534460BD741}"/>
          </ac:spMkLst>
        </pc:spChg>
        <pc:spChg chg="del">
          <ac:chgData name="Nathanial Reedel" userId="b5f4178b7c7e6810" providerId="LiveId" clId="{A9689FAE-066A-41AD-BC0F-941B55BF66C6}" dt="2024-02-19T20:33:16.743" v="199"/>
          <ac:spMkLst>
            <pc:docMk/>
            <pc:sldMk cId="925244696" sldId="261"/>
            <ac:spMk id="8" creationId="{7EABD382-EEFF-ECF3-FDD9-D3A8DC831F50}"/>
          </ac:spMkLst>
        </pc:spChg>
        <pc:spChg chg="mod">
          <ac:chgData name="Nathanial Reedel" userId="b5f4178b7c7e6810" providerId="LiveId" clId="{A9689FAE-066A-41AD-BC0F-941B55BF66C6}" dt="2024-02-21T19:30:47.144" v="13053" actId="20577"/>
          <ac:spMkLst>
            <pc:docMk/>
            <pc:sldMk cId="925244696" sldId="261"/>
            <ac:spMk id="9" creationId="{F918F09F-4E9E-AA8A-A025-C43C168ED6DC}"/>
          </ac:spMkLst>
        </pc:spChg>
        <pc:picChg chg="add mod">
          <ac:chgData name="Nathanial Reedel" userId="b5f4178b7c7e6810" providerId="LiveId" clId="{A9689FAE-066A-41AD-BC0F-941B55BF66C6}" dt="2024-02-20T22:12:47.151" v="2349" actId="14100"/>
          <ac:picMkLst>
            <pc:docMk/>
            <pc:sldMk cId="925244696" sldId="261"/>
            <ac:picMk id="3" creationId="{603A0018-C85A-20FB-A24D-00BA29C4E992}"/>
          </ac:picMkLst>
        </pc:picChg>
        <pc:picChg chg="mod">
          <ac:chgData name="Nathanial Reedel" userId="b5f4178b7c7e6810" providerId="LiveId" clId="{A9689FAE-066A-41AD-BC0F-941B55BF66C6}" dt="2024-02-20T20:32:52.529" v="1058" actId="1076"/>
          <ac:picMkLst>
            <pc:docMk/>
            <pc:sldMk cId="925244696" sldId="261"/>
            <ac:picMk id="6" creationId="{44626A0C-D4C5-AE36-FB13-220D3912974F}"/>
          </ac:picMkLst>
        </pc:picChg>
        <pc:picChg chg="add del mod">
          <ac:chgData name="Nathanial Reedel" userId="b5f4178b7c7e6810" providerId="LiveId" clId="{A9689FAE-066A-41AD-BC0F-941B55BF66C6}" dt="2024-02-20T22:12:12.876" v="2341" actId="478"/>
          <ac:picMkLst>
            <pc:docMk/>
            <pc:sldMk cId="925244696" sldId="261"/>
            <ac:picMk id="3074" creationId="{AD8CDD79-0334-ED46-73D5-2C247D346A5D}"/>
          </ac:picMkLst>
        </pc:picChg>
      </pc:sldChg>
      <pc:sldChg chg="addSp delSp modSp add mod">
        <pc:chgData name="Nathanial Reedel" userId="b5f4178b7c7e6810" providerId="LiveId" clId="{A9689FAE-066A-41AD-BC0F-941B55BF66C6}" dt="2024-02-21T00:24:36.485" v="6744" actId="1076"/>
        <pc:sldMkLst>
          <pc:docMk/>
          <pc:sldMk cId="2550036929" sldId="262"/>
        </pc:sldMkLst>
        <pc:spChg chg="add del mod">
          <ac:chgData name="Nathanial Reedel" userId="b5f4178b7c7e6810" providerId="LiveId" clId="{A9689FAE-066A-41AD-BC0F-941B55BF66C6}" dt="2024-02-20T23:10:33.497" v="4298"/>
          <ac:spMkLst>
            <pc:docMk/>
            <pc:sldMk cId="2550036929" sldId="262"/>
            <ac:spMk id="4" creationId="{0CB3A7B0-9632-7941-BC52-2BE77E196DE1}"/>
          </ac:spMkLst>
        </pc:spChg>
        <pc:spChg chg="mod">
          <ac:chgData name="Nathanial Reedel" userId="b5f4178b7c7e6810" providerId="LiveId" clId="{A9689FAE-066A-41AD-BC0F-941B55BF66C6}" dt="2024-02-20T20:36:41.020" v="1079" actId="339"/>
          <ac:spMkLst>
            <pc:docMk/>
            <pc:sldMk cId="2550036929" sldId="262"/>
            <ac:spMk id="7" creationId="{F3BF843C-FF38-5922-4E58-B37791C28691}"/>
          </ac:spMkLst>
        </pc:spChg>
        <pc:spChg chg="del">
          <ac:chgData name="Nathanial Reedel" userId="b5f4178b7c7e6810" providerId="LiveId" clId="{A9689FAE-066A-41AD-BC0F-941B55BF66C6}" dt="2024-02-19T20:33:51.484" v="204"/>
          <ac:spMkLst>
            <pc:docMk/>
            <pc:sldMk cId="2550036929" sldId="262"/>
            <ac:spMk id="8" creationId="{A63FA641-95B0-CFA1-9532-CC0F0BDAA3FE}"/>
          </ac:spMkLst>
        </pc:spChg>
        <pc:spChg chg="mod">
          <ac:chgData name="Nathanial Reedel" userId="b5f4178b7c7e6810" providerId="LiveId" clId="{A9689FAE-066A-41AD-BC0F-941B55BF66C6}" dt="2024-02-21T00:24:36.485" v="6744" actId="1076"/>
          <ac:spMkLst>
            <pc:docMk/>
            <pc:sldMk cId="2550036929" sldId="262"/>
            <ac:spMk id="9" creationId="{F7501BAA-D5AA-5C80-7D27-8EE0FA2FBCAB}"/>
          </ac:spMkLst>
        </pc:spChg>
        <pc:picChg chg="add del mod">
          <ac:chgData name="Nathanial Reedel" userId="b5f4178b7c7e6810" providerId="LiveId" clId="{A9689FAE-066A-41AD-BC0F-941B55BF66C6}" dt="2024-02-20T23:10:31.508" v="4297" actId="478"/>
          <ac:picMkLst>
            <pc:docMk/>
            <pc:sldMk cId="2550036929" sldId="262"/>
            <ac:picMk id="2" creationId="{E8AF7933-205D-338C-AAFC-0DBFFB73508E}"/>
          </ac:picMkLst>
        </pc:picChg>
        <pc:picChg chg="add mod">
          <ac:chgData name="Nathanial Reedel" userId="b5f4178b7c7e6810" providerId="LiveId" clId="{A9689FAE-066A-41AD-BC0F-941B55BF66C6}" dt="2024-02-21T00:24:33.133" v="6743" actId="1076"/>
          <ac:picMkLst>
            <pc:docMk/>
            <pc:sldMk cId="2550036929" sldId="262"/>
            <ac:picMk id="5" creationId="{CC05E47B-1268-705A-F69E-9FE73C2AF6EA}"/>
          </ac:picMkLst>
        </pc:picChg>
      </pc:sldChg>
      <pc:sldChg chg="addSp delSp modSp add mod">
        <pc:chgData name="Nathanial Reedel" userId="b5f4178b7c7e6810" providerId="LiveId" clId="{A9689FAE-066A-41AD-BC0F-941B55BF66C6}" dt="2024-02-20T23:27:41.142" v="5006" actId="20577"/>
        <pc:sldMkLst>
          <pc:docMk/>
          <pc:sldMk cId="2471296123" sldId="263"/>
        </pc:sldMkLst>
        <pc:spChg chg="add del mod">
          <ac:chgData name="Nathanial Reedel" userId="b5f4178b7c7e6810" providerId="LiveId" clId="{A9689FAE-066A-41AD-BC0F-941B55BF66C6}" dt="2024-02-20T23:03:47.590" v="4128"/>
          <ac:spMkLst>
            <pc:docMk/>
            <pc:sldMk cId="2471296123" sldId="263"/>
            <ac:spMk id="2" creationId="{8DB5A7C2-C019-CCF3-EF8A-A5E09CF89462}"/>
          </ac:spMkLst>
        </pc:spChg>
        <pc:spChg chg="mod">
          <ac:chgData name="Nathanial Reedel" userId="b5f4178b7c7e6810" providerId="LiveId" clId="{A9689FAE-066A-41AD-BC0F-941B55BF66C6}" dt="2024-02-20T23:04:37.178" v="4133" actId="14100"/>
          <ac:spMkLst>
            <pc:docMk/>
            <pc:sldMk cId="2471296123" sldId="263"/>
            <ac:spMk id="7" creationId="{BAD9D3B9-E3FB-3D7D-3B1D-8A47C348120F}"/>
          </ac:spMkLst>
        </pc:spChg>
        <pc:spChg chg="del">
          <ac:chgData name="Nathanial Reedel" userId="b5f4178b7c7e6810" providerId="LiveId" clId="{A9689FAE-066A-41AD-BC0F-941B55BF66C6}" dt="2024-02-19T20:34:36.622" v="209"/>
          <ac:spMkLst>
            <pc:docMk/>
            <pc:sldMk cId="2471296123" sldId="263"/>
            <ac:spMk id="8" creationId="{4746876B-32FD-F7CB-BED0-773F37B16099}"/>
          </ac:spMkLst>
        </pc:spChg>
        <pc:spChg chg="mod">
          <ac:chgData name="Nathanial Reedel" userId="b5f4178b7c7e6810" providerId="LiveId" clId="{A9689FAE-066A-41AD-BC0F-941B55BF66C6}" dt="2024-02-20T23:27:41.142" v="5006" actId="20577"/>
          <ac:spMkLst>
            <pc:docMk/>
            <pc:sldMk cId="2471296123" sldId="263"/>
            <ac:spMk id="9" creationId="{A6250C5A-4272-654E-15F1-C3C3D43B23B9}"/>
          </ac:spMkLst>
        </pc:spChg>
        <pc:picChg chg="add mod">
          <ac:chgData name="Nathanial Reedel" userId="b5f4178b7c7e6810" providerId="LiveId" clId="{A9689FAE-066A-41AD-BC0F-941B55BF66C6}" dt="2024-02-20T23:04:09.910" v="4132" actId="14100"/>
          <ac:picMkLst>
            <pc:docMk/>
            <pc:sldMk cId="2471296123" sldId="263"/>
            <ac:picMk id="3" creationId="{251D72B6-6758-52E5-65E0-4651818CAD59}"/>
          </ac:picMkLst>
        </pc:picChg>
        <pc:picChg chg="add del mod">
          <ac:chgData name="Nathanial Reedel" userId="b5f4178b7c7e6810" providerId="LiveId" clId="{A9689FAE-066A-41AD-BC0F-941B55BF66C6}" dt="2024-02-20T23:03:45.304" v="4127" actId="478"/>
          <ac:picMkLst>
            <pc:docMk/>
            <pc:sldMk cId="2471296123" sldId="263"/>
            <ac:picMk id="4098" creationId="{D3A2C0FC-2A72-2797-3571-51FD8540EF59}"/>
          </ac:picMkLst>
        </pc:picChg>
      </pc:sldChg>
      <pc:sldChg chg="addSp delSp modSp add mod">
        <pc:chgData name="Nathanial Reedel" userId="b5f4178b7c7e6810" providerId="LiveId" clId="{A9689FAE-066A-41AD-BC0F-941B55BF66C6}" dt="2024-02-20T23:49:25.644" v="5972" actId="20577"/>
        <pc:sldMkLst>
          <pc:docMk/>
          <pc:sldMk cId="3791751025" sldId="264"/>
        </pc:sldMkLst>
        <pc:spChg chg="mod">
          <ac:chgData name="Nathanial Reedel" userId="b5f4178b7c7e6810" providerId="LiveId" clId="{A9689FAE-066A-41AD-BC0F-941B55BF66C6}" dt="2024-02-20T20:49:33.928" v="1316" actId="339"/>
          <ac:spMkLst>
            <pc:docMk/>
            <pc:sldMk cId="3791751025" sldId="264"/>
            <ac:spMk id="7" creationId="{B2379363-E89E-BA1E-1294-99ECEC83D225}"/>
          </ac:spMkLst>
        </pc:spChg>
        <pc:spChg chg="del">
          <ac:chgData name="Nathanial Reedel" userId="b5f4178b7c7e6810" providerId="LiveId" clId="{A9689FAE-066A-41AD-BC0F-941B55BF66C6}" dt="2024-02-19T20:42:34.986" v="215"/>
          <ac:spMkLst>
            <pc:docMk/>
            <pc:sldMk cId="3791751025" sldId="264"/>
            <ac:spMk id="8" creationId="{92803BB5-163B-20D7-EFB2-481F879D5B5E}"/>
          </ac:spMkLst>
        </pc:spChg>
        <pc:spChg chg="mod">
          <ac:chgData name="Nathanial Reedel" userId="b5f4178b7c7e6810" providerId="LiveId" clId="{A9689FAE-066A-41AD-BC0F-941B55BF66C6}" dt="2024-02-20T23:49:25.644" v="5972" actId="20577"/>
          <ac:spMkLst>
            <pc:docMk/>
            <pc:sldMk cId="3791751025" sldId="264"/>
            <ac:spMk id="9" creationId="{9F21D1E1-4F2A-E704-87A7-38A0E449F7D6}"/>
          </ac:spMkLst>
        </pc:spChg>
        <pc:picChg chg="add mod">
          <ac:chgData name="Nathanial Reedel" userId="b5f4178b7c7e6810" providerId="LiveId" clId="{A9689FAE-066A-41AD-BC0F-941B55BF66C6}" dt="2024-02-20T20:10:30.751" v="645"/>
          <ac:picMkLst>
            <pc:docMk/>
            <pc:sldMk cId="3791751025" sldId="264"/>
            <ac:picMk id="5122" creationId="{64086E70-A924-66D6-7267-8ECB3893284F}"/>
          </ac:picMkLst>
        </pc:picChg>
      </pc:sldChg>
      <pc:sldChg chg="addSp delSp modSp add mod">
        <pc:chgData name="Nathanial Reedel" userId="b5f4178b7c7e6810" providerId="LiveId" clId="{A9689FAE-066A-41AD-BC0F-941B55BF66C6}" dt="2024-02-21T00:09:37.118" v="6730" actId="313"/>
        <pc:sldMkLst>
          <pc:docMk/>
          <pc:sldMk cId="1909208804" sldId="265"/>
        </pc:sldMkLst>
        <pc:spChg chg="mod">
          <ac:chgData name="Nathanial Reedel" userId="b5f4178b7c7e6810" providerId="LiveId" clId="{A9689FAE-066A-41AD-BC0F-941B55BF66C6}" dt="2024-02-20T20:51:12.365" v="1362" actId="339"/>
          <ac:spMkLst>
            <pc:docMk/>
            <pc:sldMk cId="1909208804" sldId="265"/>
            <ac:spMk id="7" creationId="{B1809F83-8296-5A2D-7FA3-42882C5BD9FD}"/>
          </ac:spMkLst>
        </pc:spChg>
        <pc:spChg chg="del">
          <ac:chgData name="Nathanial Reedel" userId="b5f4178b7c7e6810" providerId="LiveId" clId="{A9689FAE-066A-41AD-BC0F-941B55BF66C6}" dt="2024-02-19T20:43:51.944" v="220"/>
          <ac:spMkLst>
            <pc:docMk/>
            <pc:sldMk cId="1909208804" sldId="265"/>
            <ac:spMk id="8" creationId="{B1FA333B-C55A-C91D-CBC7-9824998ADD9B}"/>
          </ac:spMkLst>
        </pc:spChg>
        <pc:spChg chg="mod">
          <ac:chgData name="Nathanial Reedel" userId="b5f4178b7c7e6810" providerId="LiveId" clId="{A9689FAE-066A-41AD-BC0F-941B55BF66C6}" dt="2024-02-21T00:09:37.118" v="6730" actId="313"/>
          <ac:spMkLst>
            <pc:docMk/>
            <pc:sldMk cId="1909208804" sldId="265"/>
            <ac:spMk id="9" creationId="{AEC9CB66-6645-69B5-3C61-2D33AC03C870}"/>
          </ac:spMkLst>
        </pc:spChg>
        <pc:picChg chg="mod">
          <ac:chgData name="Nathanial Reedel" userId="b5f4178b7c7e6810" providerId="LiveId" clId="{A9689FAE-066A-41AD-BC0F-941B55BF66C6}" dt="2024-02-20T20:51:13.349" v="1363" actId="1076"/>
          <ac:picMkLst>
            <pc:docMk/>
            <pc:sldMk cId="1909208804" sldId="265"/>
            <ac:picMk id="6" creationId="{67303571-BB0C-E132-97EE-55A71374744B}"/>
          </ac:picMkLst>
        </pc:picChg>
        <pc:picChg chg="add mod">
          <ac:chgData name="Nathanial Reedel" userId="b5f4178b7c7e6810" providerId="LiveId" clId="{A9689FAE-066A-41AD-BC0F-941B55BF66C6}" dt="2024-02-20T23:38:48.675" v="5757" actId="14100"/>
          <ac:picMkLst>
            <pc:docMk/>
            <pc:sldMk cId="1909208804" sldId="265"/>
            <ac:picMk id="6146" creationId="{7186FAA7-68A4-C6AE-F41B-04DCF1329F71}"/>
          </ac:picMkLst>
        </pc:picChg>
      </pc:sldChg>
      <pc:sldChg chg="addSp delSp modSp add mod">
        <pc:chgData name="Nathanial Reedel" userId="b5f4178b7c7e6810" providerId="LiveId" clId="{A9689FAE-066A-41AD-BC0F-941B55BF66C6}" dt="2024-02-21T15:53:59.954" v="9559" actId="20577"/>
        <pc:sldMkLst>
          <pc:docMk/>
          <pc:sldMk cId="994343222" sldId="266"/>
        </pc:sldMkLst>
        <pc:spChg chg="mod">
          <ac:chgData name="Nathanial Reedel" userId="b5f4178b7c7e6810" providerId="LiveId" clId="{A9689FAE-066A-41AD-BC0F-941B55BF66C6}" dt="2024-02-21T15:41:24.930" v="8542" actId="20577"/>
          <ac:spMkLst>
            <pc:docMk/>
            <pc:sldMk cId="994343222" sldId="266"/>
            <ac:spMk id="7" creationId="{BDC58888-B678-5648-1750-45F8458FB07E}"/>
          </ac:spMkLst>
        </pc:spChg>
        <pc:spChg chg="del">
          <ac:chgData name="Nathanial Reedel" userId="b5f4178b7c7e6810" providerId="LiveId" clId="{A9689FAE-066A-41AD-BC0F-941B55BF66C6}" dt="2024-02-19T20:48:09.853" v="226"/>
          <ac:spMkLst>
            <pc:docMk/>
            <pc:sldMk cId="994343222" sldId="266"/>
            <ac:spMk id="8" creationId="{C5F853D6-F1DC-9CE1-D822-37335A807AAC}"/>
          </ac:spMkLst>
        </pc:spChg>
        <pc:spChg chg="mod">
          <ac:chgData name="Nathanial Reedel" userId="b5f4178b7c7e6810" providerId="LiveId" clId="{A9689FAE-066A-41AD-BC0F-941B55BF66C6}" dt="2024-02-21T15:53:59.954" v="9559" actId="20577"/>
          <ac:spMkLst>
            <pc:docMk/>
            <pc:sldMk cId="994343222" sldId="266"/>
            <ac:spMk id="9" creationId="{42E9888B-E59A-BBC9-785F-B6E9A26403B8}"/>
          </ac:spMkLst>
        </pc:spChg>
        <pc:picChg chg="add mod">
          <ac:chgData name="Nathanial Reedel" userId="b5f4178b7c7e6810" providerId="LiveId" clId="{A9689FAE-066A-41AD-BC0F-941B55BF66C6}" dt="2024-02-20T20:10:30.751" v="645"/>
          <ac:picMkLst>
            <pc:docMk/>
            <pc:sldMk cId="994343222" sldId="266"/>
            <ac:picMk id="7170" creationId="{D867C1F1-8CF4-AF09-3AF9-7EE11ECF6B95}"/>
          </ac:picMkLst>
        </pc:picChg>
      </pc:sldChg>
      <pc:sldChg chg="addSp delSp modSp add mod">
        <pc:chgData name="Nathanial Reedel" userId="b5f4178b7c7e6810" providerId="LiveId" clId="{A9689FAE-066A-41AD-BC0F-941B55BF66C6}" dt="2024-02-21T00:47:21.405" v="7641" actId="313"/>
        <pc:sldMkLst>
          <pc:docMk/>
          <pc:sldMk cId="3712732085" sldId="267"/>
        </pc:sldMkLst>
        <pc:spChg chg="add del mod">
          <ac:chgData name="Nathanial Reedel" userId="b5f4178b7c7e6810" providerId="LiveId" clId="{A9689FAE-066A-41AD-BC0F-941B55BF66C6}" dt="2024-02-20T21:27:24.676" v="1454" actId="478"/>
          <ac:spMkLst>
            <pc:docMk/>
            <pc:sldMk cId="3712732085" sldId="267"/>
            <ac:spMk id="4" creationId="{7F5DACED-ED9F-C56E-7E2F-DE0831F8A361}"/>
          </ac:spMkLst>
        </pc:spChg>
        <pc:spChg chg="mod">
          <ac:chgData name="Nathanial Reedel" userId="b5f4178b7c7e6810" providerId="LiveId" clId="{A9689FAE-066A-41AD-BC0F-941B55BF66C6}" dt="2024-02-20T21:27:48.346" v="1455" actId="339"/>
          <ac:spMkLst>
            <pc:docMk/>
            <pc:sldMk cId="3712732085" sldId="267"/>
            <ac:spMk id="7" creationId="{9EB74951-5B30-EDED-481F-80255CE4E923}"/>
          </ac:spMkLst>
        </pc:spChg>
        <pc:spChg chg="del">
          <ac:chgData name="Nathanial Reedel" userId="b5f4178b7c7e6810" providerId="LiveId" clId="{A9689FAE-066A-41AD-BC0F-941B55BF66C6}" dt="2024-02-19T20:48:59.583" v="233"/>
          <ac:spMkLst>
            <pc:docMk/>
            <pc:sldMk cId="3712732085" sldId="267"/>
            <ac:spMk id="8" creationId="{81452080-49A4-1093-DA2D-7773536D8E84}"/>
          </ac:spMkLst>
        </pc:spChg>
        <pc:spChg chg="mod">
          <ac:chgData name="Nathanial Reedel" userId="b5f4178b7c7e6810" providerId="LiveId" clId="{A9689FAE-066A-41AD-BC0F-941B55BF66C6}" dt="2024-02-21T00:47:21.405" v="7641" actId="313"/>
          <ac:spMkLst>
            <pc:docMk/>
            <pc:sldMk cId="3712732085" sldId="267"/>
            <ac:spMk id="9" creationId="{7DFCE11F-D84E-47C8-F25C-BA11FFD163E1}"/>
          </ac:spMkLst>
        </pc:spChg>
        <pc:spChg chg="add del mod">
          <ac:chgData name="Nathanial Reedel" userId="b5f4178b7c7e6810" providerId="LiveId" clId="{A9689FAE-066A-41AD-BC0F-941B55BF66C6}" dt="2024-02-21T00:22:00.811" v="6734"/>
          <ac:spMkLst>
            <pc:docMk/>
            <pc:sldMk cId="3712732085" sldId="267"/>
            <ac:spMk id="11" creationId="{F5EF0084-E522-5DE9-6BBF-B4DF9F274794}"/>
          </ac:spMkLst>
        </pc:spChg>
        <pc:spChg chg="add del mod">
          <ac:chgData name="Nathanial Reedel" userId="b5f4178b7c7e6810" providerId="LiveId" clId="{A9689FAE-066A-41AD-BC0F-941B55BF66C6}" dt="2024-02-21T00:29:10.317" v="6761"/>
          <ac:spMkLst>
            <pc:docMk/>
            <pc:sldMk cId="3712732085" sldId="267"/>
            <ac:spMk id="12" creationId="{93A529EA-F59D-9AB4-56AF-1D1AB3A526C1}"/>
          </ac:spMkLst>
        </pc:spChg>
        <pc:spChg chg="add del mod">
          <ac:chgData name="Nathanial Reedel" userId="b5f4178b7c7e6810" providerId="LiveId" clId="{A9689FAE-066A-41AD-BC0F-941B55BF66C6}" dt="2024-02-21T00:29:33.188" v="6763"/>
          <ac:spMkLst>
            <pc:docMk/>
            <pc:sldMk cId="3712732085" sldId="267"/>
            <ac:spMk id="13" creationId="{73D23C2D-F768-E164-B60E-BDDE378CBB20}"/>
          </ac:spMkLst>
        </pc:spChg>
        <pc:spChg chg="add del mod">
          <ac:chgData name="Nathanial Reedel" userId="b5f4178b7c7e6810" providerId="LiveId" clId="{A9689FAE-066A-41AD-BC0F-941B55BF66C6}" dt="2024-02-21T00:32:40.710" v="6765"/>
          <ac:spMkLst>
            <pc:docMk/>
            <pc:sldMk cId="3712732085" sldId="267"/>
            <ac:spMk id="16" creationId="{FA492C5B-FD25-C365-53F0-1BB05964FC62}"/>
          </ac:spMkLst>
        </pc:spChg>
        <pc:picChg chg="add del mod">
          <ac:chgData name="Nathanial Reedel" userId="b5f4178b7c7e6810" providerId="LiveId" clId="{A9689FAE-066A-41AD-BC0F-941B55BF66C6}" dt="2024-02-21T00:21:55.465" v="6731" actId="478"/>
          <ac:picMkLst>
            <pc:docMk/>
            <pc:sldMk cId="3712732085" sldId="267"/>
            <ac:picMk id="2" creationId="{32CA874F-90DA-9CFD-A958-0852DF8128C7}"/>
          </ac:picMkLst>
        </pc:picChg>
        <pc:picChg chg="add mod">
          <ac:chgData name="Nathanial Reedel" userId="b5f4178b7c7e6810" providerId="LiveId" clId="{A9689FAE-066A-41AD-BC0F-941B55BF66C6}" dt="2024-02-20T21:27:15.643" v="1446"/>
          <ac:picMkLst>
            <pc:docMk/>
            <pc:sldMk cId="3712732085" sldId="267"/>
            <ac:picMk id="5" creationId="{6011AB67-ED0B-3DC9-97E9-1583AC176EC6}"/>
          </ac:picMkLst>
        </pc:picChg>
        <pc:picChg chg="mod">
          <ac:chgData name="Nathanial Reedel" userId="b5f4178b7c7e6810" providerId="LiveId" clId="{A9689FAE-066A-41AD-BC0F-941B55BF66C6}" dt="2024-02-21T00:28:21.204" v="6758" actId="1076"/>
          <ac:picMkLst>
            <pc:docMk/>
            <pc:sldMk cId="3712732085" sldId="267"/>
            <ac:picMk id="6" creationId="{930A88A7-29E2-26E8-210A-2CA8FBA70D55}"/>
          </ac:picMkLst>
        </pc:picChg>
        <pc:picChg chg="add mod">
          <ac:chgData name="Nathanial Reedel" userId="b5f4178b7c7e6810" providerId="LiveId" clId="{A9689FAE-066A-41AD-BC0F-941B55BF66C6}" dt="2024-02-20T21:27:23.789" v="1452" actId="1076"/>
          <ac:picMkLst>
            <pc:docMk/>
            <pc:sldMk cId="3712732085" sldId="267"/>
            <ac:picMk id="8" creationId="{81286C21-4A57-F812-173D-A7AF4B13AC26}"/>
          </ac:picMkLst>
        </pc:picChg>
        <pc:picChg chg="add del mod">
          <ac:chgData name="Nathanial Reedel" userId="b5f4178b7c7e6810" providerId="LiveId" clId="{A9689FAE-066A-41AD-BC0F-941B55BF66C6}" dt="2024-02-21T00:32:38.963" v="6764" actId="478"/>
          <ac:picMkLst>
            <pc:docMk/>
            <pc:sldMk cId="3712732085" sldId="267"/>
            <ac:picMk id="14" creationId="{EC8329D4-1610-28F5-B7D3-BAA7FD17930B}"/>
          </ac:picMkLst>
        </pc:picChg>
        <pc:picChg chg="add mod">
          <ac:chgData name="Nathanial Reedel" userId="b5f4178b7c7e6810" providerId="LiveId" clId="{A9689FAE-066A-41AD-BC0F-941B55BF66C6}" dt="2024-02-21T00:33:43.127" v="6771" actId="14100"/>
          <ac:picMkLst>
            <pc:docMk/>
            <pc:sldMk cId="3712732085" sldId="267"/>
            <ac:picMk id="17" creationId="{E06262D7-B739-18BF-F65A-F2EDA4C96965}"/>
          </ac:picMkLst>
        </pc:picChg>
        <pc:picChg chg="add del">
          <ac:chgData name="Nathanial Reedel" userId="b5f4178b7c7e6810" providerId="LiveId" clId="{A9689FAE-066A-41AD-BC0F-941B55BF66C6}" dt="2024-02-21T00:21:59.533" v="6733" actId="478"/>
          <ac:picMkLst>
            <pc:docMk/>
            <pc:sldMk cId="3712732085" sldId="267"/>
            <ac:picMk id="1026" creationId="{8CDA634B-D47E-5C04-E125-1AB643E89B6B}"/>
          </ac:picMkLst>
        </pc:picChg>
        <pc:picChg chg="add del mod">
          <ac:chgData name="Nathanial Reedel" userId="b5f4178b7c7e6810" providerId="LiveId" clId="{A9689FAE-066A-41AD-BC0F-941B55BF66C6}" dt="2024-02-21T00:29:09.043" v="6760" actId="478"/>
          <ac:picMkLst>
            <pc:docMk/>
            <pc:sldMk cId="3712732085" sldId="267"/>
            <ac:picMk id="1028" creationId="{0C2FE586-70D8-7EA6-A7B8-4BEA4EEE7563}"/>
          </ac:picMkLst>
        </pc:picChg>
        <pc:picChg chg="add del mod">
          <ac:chgData name="Nathanial Reedel" userId="b5f4178b7c7e6810" providerId="LiveId" clId="{A9689FAE-066A-41AD-BC0F-941B55BF66C6}" dt="2024-02-21T00:29:31.107" v="6762" actId="478"/>
          <ac:picMkLst>
            <pc:docMk/>
            <pc:sldMk cId="3712732085" sldId="267"/>
            <ac:picMk id="1030" creationId="{9C36DBFC-E58E-9796-735A-606DCCBB3532}"/>
          </ac:picMkLst>
        </pc:picChg>
      </pc:sldChg>
      <pc:sldChg chg="addSp delSp modSp add mod">
        <pc:chgData name="Nathanial Reedel" userId="b5f4178b7c7e6810" providerId="LiveId" clId="{A9689FAE-066A-41AD-BC0F-941B55BF66C6}" dt="2024-02-21T16:40:49.978" v="9981" actId="207"/>
        <pc:sldMkLst>
          <pc:docMk/>
          <pc:sldMk cId="1793336062" sldId="268"/>
        </pc:sldMkLst>
        <pc:spChg chg="add del mod">
          <ac:chgData name="Nathanial Reedel" userId="b5f4178b7c7e6810" providerId="LiveId" clId="{A9689FAE-066A-41AD-BC0F-941B55BF66C6}" dt="2024-02-20T21:07:07.823" v="1396" actId="22"/>
          <ac:spMkLst>
            <pc:docMk/>
            <pc:sldMk cId="1793336062" sldId="268"/>
            <ac:spMk id="2" creationId="{FD35FB90-D8AB-E2C8-9AEE-A64889B09D35}"/>
          </ac:spMkLst>
        </pc:spChg>
        <pc:spChg chg="mod">
          <ac:chgData name="Nathanial Reedel" userId="b5f4178b7c7e6810" providerId="LiveId" clId="{A9689FAE-066A-41AD-BC0F-941B55BF66C6}" dt="2024-02-21T16:40:49.978" v="9981" actId="207"/>
          <ac:spMkLst>
            <pc:docMk/>
            <pc:sldMk cId="1793336062" sldId="268"/>
            <ac:spMk id="7" creationId="{E83E9BE8-1CA7-E922-945A-DB4FE44E1E95}"/>
          </ac:spMkLst>
        </pc:spChg>
        <pc:spChg chg="add mod">
          <ac:chgData name="Nathanial Reedel" userId="b5f4178b7c7e6810" providerId="LiveId" clId="{A9689FAE-066A-41AD-BC0F-941B55BF66C6}" dt="2024-02-21T16:40:32.095" v="9978" actId="14100"/>
          <ac:spMkLst>
            <pc:docMk/>
            <pc:sldMk cId="1793336062" sldId="268"/>
            <ac:spMk id="8" creationId="{4158319A-EBBC-E0B3-DAB2-A71692111D29}"/>
          </ac:spMkLst>
        </pc:spChg>
        <pc:spChg chg="del">
          <ac:chgData name="Nathanial Reedel" userId="b5f4178b7c7e6810" providerId="LiveId" clId="{A9689FAE-066A-41AD-BC0F-941B55BF66C6}" dt="2024-02-19T20:53:31.394" v="238"/>
          <ac:spMkLst>
            <pc:docMk/>
            <pc:sldMk cId="1793336062" sldId="268"/>
            <ac:spMk id="8" creationId="{D9C4A6F4-71C2-E180-068B-4A88CFCCE18C}"/>
          </ac:spMkLst>
        </pc:spChg>
        <pc:spChg chg="mod">
          <ac:chgData name="Nathanial Reedel" userId="b5f4178b7c7e6810" providerId="LiveId" clId="{A9689FAE-066A-41AD-BC0F-941B55BF66C6}" dt="2024-02-21T16:39:07.483" v="9964" actId="20577"/>
          <ac:spMkLst>
            <pc:docMk/>
            <pc:sldMk cId="1793336062" sldId="268"/>
            <ac:spMk id="9" creationId="{5C86D010-9468-2EA7-0677-3E9F51EA7247}"/>
          </ac:spMkLst>
        </pc:spChg>
        <pc:picChg chg="add mod ord">
          <ac:chgData name="Nathanial Reedel" userId="b5f4178b7c7e6810" providerId="LiveId" clId="{A9689FAE-066A-41AD-BC0F-941B55BF66C6}" dt="2024-02-21T16:38:09.511" v="9857" actId="14100"/>
          <ac:picMkLst>
            <pc:docMk/>
            <pc:sldMk cId="1793336062" sldId="268"/>
            <ac:picMk id="4" creationId="{C988730F-DD07-2476-FA4B-FC859D0D68AC}"/>
          </ac:picMkLst>
        </pc:picChg>
        <pc:picChg chg="add mod">
          <ac:chgData name="Nathanial Reedel" userId="b5f4178b7c7e6810" providerId="LiveId" clId="{A9689FAE-066A-41AD-BC0F-941B55BF66C6}" dt="2024-02-21T00:56:26.964" v="7688" actId="14100"/>
          <ac:picMkLst>
            <pc:docMk/>
            <pc:sldMk cId="1793336062" sldId="268"/>
            <ac:picMk id="5" creationId="{0D4D64A8-2662-EE13-2721-0402F8369060}"/>
          </ac:picMkLst>
        </pc:picChg>
        <pc:picChg chg="mod">
          <ac:chgData name="Nathanial Reedel" userId="b5f4178b7c7e6810" providerId="LiveId" clId="{A9689FAE-066A-41AD-BC0F-941B55BF66C6}" dt="2024-02-21T00:56:54.461" v="7689" actId="1076"/>
          <ac:picMkLst>
            <pc:docMk/>
            <pc:sldMk cId="1793336062" sldId="268"/>
            <ac:picMk id="6" creationId="{58E7C32B-D658-08F6-1EC1-E1FB6B573A28}"/>
          </ac:picMkLst>
        </pc:picChg>
        <pc:picChg chg="add del mod">
          <ac:chgData name="Nathanial Reedel" userId="b5f4178b7c7e6810" providerId="LiveId" clId="{A9689FAE-066A-41AD-BC0F-941B55BF66C6}" dt="2024-02-20T21:07:06.060" v="1395" actId="478"/>
          <ac:picMkLst>
            <pc:docMk/>
            <pc:sldMk cId="1793336062" sldId="268"/>
            <ac:picMk id="8194" creationId="{1498B431-39F9-D7E7-71B4-ACCEE43178F3}"/>
          </ac:picMkLst>
        </pc:picChg>
      </pc:sldChg>
      <pc:sldChg chg="addSp delSp modSp add mod">
        <pc:chgData name="Nathanial Reedel" userId="b5f4178b7c7e6810" providerId="LiveId" clId="{A9689FAE-066A-41AD-BC0F-941B55BF66C6}" dt="2024-02-21T01:12:50.801" v="8524" actId="313"/>
        <pc:sldMkLst>
          <pc:docMk/>
          <pc:sldMk cId="2630876116" sldId="269"/>
        </pc:sldMkLst>
        <pc:spChg chg="add del mod">
          <ac:chgData name="Nathanial Reedel" userId="b5f4178b7c7e6810" providerId="LiveId" clId="{A9689FAE-066A-41AD-BC0F-941B55BF66C6}" dt="2024-02-20T21:35:50.946" v="1501"/>
          <ac:spMkLst>
            <pc:docMk/>
            <pc:sldMk cId="2630876116" sldId="269"/>
            <ac:spMk id="2" creationId="{EEBF26C2-A846-0879-7C7F-F19A2F67C294}"/>
          </ac:spMkLst>
        </pc:spChg>
        <pc:spChg chg="mod">
          <ac:chgData name="Nathanial Reedel" userId="b5f4178b7c7e6810" providerId="LiveId" clId="{A9689FAE-066A-41AD-BC0F-941B55BF66C6}" dt="2024-02-20T21:39:02.632" v="1516" actId="339"/>
          <ac:spMkLst>
            <pc:docMk/>
            <pc:sldMk cId="2630876116" sldId="269"/>
            <ac:spMk id="7" creationId="{E6DD7C17-E341-3BD0-4F62-0B6479A27090}"/>
          </ac:spMkLst>
        </pc:spChg>
        <pc:spChg chg="del">
          <ac:chgData name="Nathanial Reedel" userId="b5f4178b7c7e6810" providerId="LiveId" clId="{A9689FAE-066A-41AD-BC0F-941B55BF66C6}" dt="2024-02-19T20:53:48.063" v="239"/>
          <ac:spMkLst>
            <pc:docMk/>
            <pc:sldMk cId="2630876116" sldId="269"/>
            <ac:spMk id="8" creationId="{9A4DAD6A-A589-D917-2030-1ABEC373117B}"/>
          </ac:spMkLst>
        </pc:spChg>
        <pc:spChg chg="mod">
          <ac:chgData name="Nathanial Reedel" userId="b5f4178b7c7e6810" providerId="LiveId" clId="{A9689FAE-066A-41AD-BC0F-941B55BF66C6}" dt="2024-02-21T01:12:50.801" v="8524" actId="313"/>
          <ac:spMkLst>
            <pc:docMk/>
            <pc:sldMk cId="2630876116" sldId="269"/>
            <ac:spMk id="9" creationId="{64687BF2-D458-A3CA-4179-94DB70E676C2}"/>
          </ac:spMkLst>
        </pc:spChg>
        <pc:picChg chg="add mod">
          <ac:chgData name="Nathanial Reedel" userId="b5f4178b7c7e6810" providerId="LiveId" clId="{A9689FAE-066A-41AD-BC0F-941B55BF66C6}" dt="2024-02-20T21:36:23.533" v="1502" actId="14100"/>
          <ac:picMkLst>
            <pc:docMk/>
            <pc:sldMk cId="2630876116" sldId="269"/>
            <ac:picMk id="3" creationId="{599EF302-7770-507E-A115-85D66899A6B2}"/>
          </ac:picMkLst>
        </pc:picChg>
        <pc:picChg chg="add del mod">
          <ac:chgData name="Nathanial Reedel" userId="b5f4178b7c7e6810" providerId="LiveId" clId="{A9689FAE-066A-41AD-BC0F-941B55BF66C6}" dt="2024-02-20T21:35:48.739" v="1500" actId="478"/>
          <ac:picMkLst>
            <pc:docMk/>
            <pc:sldMk cId="2630876116" sldId="269"/>
            <ac:picMk id="9218" creationId="{2F89BFF1-0DC1-53FC-5A0C-50A0ED9D47F6}"/>
          </ac:picMkLst>
        </pc:picChg>
      </pc:sldChg>
      <pc:sldChg chg="addSp delSp modSp add mod">
        <pc:chgData name="Nathanial Reedel" userId="b5f4178b7c7e6810" providerId="LiveId" clId="{A9689FAE-066A-41AD-BC0F-941B55BF66C6}" dt="2024-02-21T17:30:05.573" v="12881" actId="20577"/>
        <pc:sldMkLst>
          <pc:docMk/>
          <pc:sldMk cId="1521358870" sldId="270"/>
        </pc:sldMkLst>
        <pc:spChg chg="add del mod">
          <ac:chgData name="Nathanial Reedel" userId="b5f4178b7c7e6810" providerId="LiveId" clId="{A9689FAE-066A-41AD-BC0F-941B55BF66C6}" dt="2024-02-21T16:54:36.392" v="9983"/>
          <ac:spMkLst>
            <pc:docMk/>
            <pc:sldMk cId="1521358870" sldId="270"/>
            <ac:spMk id="4" creationId="{2200FB18-3A28-B606-0A3D-7400EBE3EDCA}"/>
          </ac:spMkLst>
        </pc:spChg>
        <pc:spChg chg="mod">
          <ac:chgData name="Nathanial Reedel" userId="b5f4178b7c7e6810" providerId="LiveId" clId="{A9689FAE-066A-41AD-BC0F-941B55BF66C6}" dt="2024-02-21T17:30:05.573" v="12881" actId="20577"/>
          <ac:spMkLst>
            <pc:docMk/>
            <pc:sldMk cId="1521358870" sldId="270"/>
            <ac:spMk id="7" creationId="{FBDEB2AB-D8F6-43BC-A0F4-D8B8FB787421}"/>
          </ac:spMkLst>
        </pc:spChg>
        <pc:spChg chg="del mod">
          <ac:chgData name="Nathanial Reedel" userId="b5f4178b7c7e6810" providerId="LiveId" clId="{A9689FAE-066A-41AD-BC0F-941B55BF66C6}" dt="2024-02-19T20:54:44.254" v="252"/>
          <ac:spMkLst>
            <pc:docMk/>
            <pc:sldMk cId="1521358870" sldId="270"/>
            <ac:spMk id="8" creationId="{4B2FA8FB-160B-259F-4678-EB9ACF67B38A}"/>
          </ac:spMkLst>
        </pc:spChg>
        <pc:spChg chg="mod">
          <ac:chgData name="Nathanial Reedel" userId="b5f4178b7c7e6810" providerId="LiveId" clId="{A9689FAE-066A-41AD-BC0F-941B55BF66C6}" dt="2024-02-21T17:13:37.837" v="11425" actId="20577"/>
          <ac:spMkLst>
            <pc:docMk/>
            <pc:sldMk cId="1521358870" sldId="270"/>
            <ac:spMk id="9" creationId="{05AE5FDD-B6CA-E835-7FAF-F61FC18CA3C7}"/>
          </ac:spMkLst>
        </pc:spChg>
        <pc:picChg chg="add del mod">
          <ac:chgData name="Nathanial Reedel" userId="b5f4178b7c7e6810" providerId="LiveId" clId="{A9689FAE-066A-41AD-BC0F-941B55BF66C6}" dt="2024-02-21T16:54:32.530" v="9982" actId="478"/>
          <ac:picMkLst>
            <pc:docMk/>
            <pc:sldMk cId="1521358870" sldId="270"/>
            <ac:picMk id="2" creationId="{2F481953-784B-7898-A8E4-C9C891C2D0F9}"/>
          </ac:picMkLst>
        </pc:picChg>
        <pc:picChg chg="add mod">
          <ac:chgData name="Nathanial Reedel" userId="b5f4178b7c7e6810" providerId="LiveId" clId="{A9689FAE-066A-41AD-BC0F-941B55BF66C6}" dt="2024-02-21T16:54:36.392" v="9983"/>
          <ac:picMkLst>
            <pc:docMk/>
            <pc:sldMk cId="1521358870" sldId="270"/>
            <ac:picMk id="5" creationId="{387795E4-6608-EBCE-0062-EABB34F8055B}"/>
          </ac:picMkLst>
        </pc:picChg>
      </pc:sldChg>
      <pc:sldChg chg="add del">
        <pc:chgData name="Nathanial Reedel" userId="b5f4178b7c7e6810" providerId="LiveId" clId="{A9689FAE-066A-41AD-BC0F-941B55BF66C6}" dt="2024-02-19T19:50:27.991" v="141" actId="47"/>
        <pc:sldMkLst>
          <pc:docMk/>
          <pc:sldMk cId="219501816" sldId="271"/>
        </pc:sldMkLst>
      </pc:sldChg>
      <pc:sldChg chg="delSp modSp add mod">
        <pc:chgData name="Nathanial Reedel" userId="b5f4178b7c7e6810" providerId="LiveId" clId="{A9689FAE-066A-41AD-BC0F-941B55BF66C6}" dt="2024-02-21T19:32:50.085" v="13064" actId="1076"/>
        <pc:sldMkLst>
          <pc:docMk/>
          <pc:sldMk cId="42989140" sldId="272"/>
        </pc:sldMkLst>
        <pc:spChg chg="mod">
          <ac:chgData name="Nathanial Reedel" userId="b5f4178b7c7e6810" providerId="LiveId" clId="{A9689FAE-066A-41AD-BC0F-941B55BF66C6}" dt="2024-02-21T19:32:41.645" v="13062" actId="1076"/>
          <ac:spMkLst>
            <pc:docMk/>
            <pc:sldMk cId="42989140" sldId="272"/>
            <ac:spMk id="7" creationId="{4C425CAA-09F2-6A70-6027-C1FF6AD50693}"/>
          </ac:spMkLst>
        </pc:spChg>
        <pc:spChg chg="mod">
          <ac:chgData name="Nathanial Reedel" userId="b5f4178b7c7e6810" providerId="LiveId" clId="{A9689FAE-066A-41AD-BC0F-941B55BF66C6}" dt="2024-02-21T19:32:38.541" v="13060" actId="208"/>
          <ac:spMkLst>
            <pc:docMk/>
            <pc:sldMk cId="42989140" sldId="272"/>
            <ac:spMk id="8" creationId="{241ADA1D-7175-4F1C-15EF-04535AAB054F}"/>
          </ac:spMkLst>
        </pc:spChg>
        <pc:spChg chg="del mod">
          <ac:chgData name="Nathanial Reedel" userId="b5f4178b7c7e6810" providerId="LiveId" clId="{A9689FAE-066A-41AD-BC0F-941B55BF66C6}" dt="2024-02-21T19:28:48.825" v="13035" actId="478"/>
          <ac:spMkLst>
            <pc:docMk/>
            <pc:sldMk cId="42989140" sldId="272"/>
            <ac:spMk id="9" creationId="{653ED7FF-E247-F305-3E66-27E5899F5FFF}"/>
          </ac:spMkLst>
        </pc:spChg>
        <pc:picChg chg="mod">
          <ac:chgData name="Nathanial Reedel" userId="b5f4178b7c7e6810" providerId="LiveId" clId="{A9689FAE-066A-41AD-BC0F-941B55BF66C6}" dt="2024-02-21T19:32:50.085" v="13064" actId="1076"/>
          <ac:picMkLst>
            <pc:docMk/>
            <pc:sldMk cId="42989140" sldId="272"/>
            <ac:picMk id="6" creationId="{F4D51331-87B4-D81C-0832-15586487AF61}"/>
          </ac:picMkLst>
        </pc:picChg>
      </pc:sldChg>
      <pc:sldChg chg="add del">
        <pc:chgData name="Nathanial Reedel" userId="b5f4178b7c7e6810" providerId="LiveId" clId="{A9689FAE-066A-41AD-BC0F-941B55BF66C6}" dt="2024-02-19T19:50:36.698" v="144" actId="47"/>
        <pc:sldMkLst>
          <pc:docMk/>
          <pc:sldMk cId="1257319258" sldId="273"/>
        </pc:sldMkLst>
      </pc:sldChg>
      <pc:sldChg chg="modSp add mod">
        <pc:chgData name="Nathanial Reedel" userId="b5f4178b7c7e6810" providerId="LiveId" clId="{A9689FAE-066A-41AD-BC0F-941B55BF66C6}" dt="2024-02-21T19:32:32.681" v="13057" actId="27636"/>
        <pc:sldMkLst>
          <pc:docMk/>
          <pc:sldMk cId="1944077807" sldId="274"/>
        </pc:sldMkLst>
        <pc:spChg chg="mod">
          <ac:chgData name="Nathanial Reedel" userId="b5f4178b7c7e6810" providerId="LiveId" clId="{A9689FAE-066A-41AD-BC0F-941B55BF66C6}" dt="2024-02-21T17:35:56.028" v="13031" actId="313"/>
          <ac:spMkLst>
            <pc:docMk/>
            <pc:sldMk cId="1944077807" sldId="274"/>
            <ac:spMk id="7" creationId="{CCB3AA4C-70EA-F869-C6D6-9A1D6BB93B3C}"/>
          </ac:spMkLst>
        </pc:spChg>
        <pc:spChg chg="mod">
          <ac:chgData name="Nathanial Reedel" userId="b5f4178b7c7e6810" providerId="LiveId" clId="{A9689FAE-066A-41AD-BC0F-941B55BF66C6}" dt="2024-02-21T19:32:32.681" v="13057" actId="27636"/>
          <ac:spMkLst>
            <pc:docMk/>
            <pc:sldMk cId="1944077807" sldId="274"/>
            <ac:spMk id="8" creationId="{B70523B4-1A3C-91DD-C552-1E0546EF7434}"/>
          </ac:spMkLst>
        </pc:spChg>
        <pc:spChg chg="mod">
          <ac:chgData name="Nathanial Reedel" userId="b5f4178b7c7e6810" providerId="LiveId" clId="{A9689FAE-066A-41AD-BC0F-941B55BF66C6}" dt="2024-02-21T19:32:32.679" v="13056" actId="27636"/>
          <ac:spMkLst>
            <pc:docMk/>
            <pc:sldMk cId="1944077807" sldId="274"/>
            <ac:spMk id="9" creationId="{3BB9B545-6039-AFDA-DACE-01A70ED1FA59}"/>
          </ac:spMkLst>
        </pc:spChg>
      </pc:sldChg>
      <pc:sldChg chg="new add del">
        <pc:chgData name="Nathanial Reedel" userId="b5f4178b7c7e6810" providerId="LiveId" clId="{A9689FAE-066A-41AD-BC0F-941B55BF66C6}" dt="2024-02-21T00:56:09.501" v="7670" actId="680"/>
        <pc:sldMkLst>
          <pc:docMk/>
          <pc:sldMk cId="1456695360" sldId="275"/>
        </pc:sldMkLst>
      </pc:sldChg>
      <pc:sldChg chg="add del">
        <pc:chgData name="Nathanial Reedel" userId="b5f4178b7c7e6810" providerId="LiveId" clId="{A9689FAE-066A-41AD-BC0F-941B55BF66C6}" dt="2024-02-21T00:56:08.826" v="7668"/>
        <pc:sldMkLst>
          <pc:docMk/>
          <pc:sldMk cId="1664268469" sldId="275"/>
        </pc:sldMkLst>
      </pc:sldChg>
      <pc:sldMasterChg chg="add del addSldLayout delSldLayout">
        <pc:chgData name="Nathanial Reedel" userId="b5f4178b7c7e6810" providerId="LiveId" clId="{A9689FAE-066A-41AD-BC0F-941B55BF66C6}" dt="2024-02-19T19:38:36.888" v="13" actId="26606"/>
        <pc:sldMasterMkLst>
          <pc:docMk/>
          <pc:sldMasterMk cId="3390772740" sldId="2147483678"/>
        </pc:sldMasterMkLst>
        <pc:sldLayoutChg chg="add del">
          <pc:chgData name="Nathanial Reedel" userId="b5f4178b7c7e6810" providerId="LiveId" clId="{A9689FAE-066A-41AD-BC0F-941B55BF66C6}" dt="2024-02-19T19:38:36.888" v="13" actId="26606"/>
          <pc:sldLayoutMkLst>
            <pc:docMk/>
            <pc:sldMasterMk cId="3390772740" sldId="2147483678"/>
            <pc:sldLayoutMk cId="1190466899" sldId="2147483679"/>
          </pc:sldLayoutMkLst>
        </pc:sldLayoutChg>
        <pc:sldLayoutChg chg="add del">
          <pc:chgData name="Nathanial Reedel" userId="b5f4178b7c7e6810" providerId="LiveId" clId="{A9689FAE-066A-41AD-BC0F-941B55BF66C6}" dt="2024-02-19T19:38:36.888" v="13" actId="26606"/>
          <pc:sldLayoutMkLst>
            <pc:docMk/>
            <pc:sldMasterMk cId="3390772740" sldId="2147483678"/>
            <pc:sldLayoutMk cId="1317275962" sldId="2147483680"/>
          </pc:sldLayoutMkLst>
        </pc:sldLayoutChg>
        <pc:sldLayoutChg chg="add del">
          <pc:chgData name="Nathanial Reedel" userId="b5f4178b7c7e6810" providerId="LiveId" clId="{A9689FAE-066A-41AD-BC0F-941B55BF66C6}" dt="2024-02-19T19:38:36.888" v="13" actId="26606"/>
          <pc:sldLayoutMkLst>
            <pc:docMk/>
            <pc:sldMasterMk cId="3390772740" sldId="2147483678"/>
            <pc:sldLayoutMk cId="3771386061" sldId="2147483681"/>
          </pc:sldLayoutMkLst>
        </pc:sldLayoutChg>
        <pc:sldLayoutChg chg="add del">
          <pc:chgData name="Nathanial Reedel" userId="b5f4178b7c7e6810" providerId="LiveId" clId="{A9689FAE-066A-41AD-BC0F-941B55BF66C6}" dt="2024-02-19T19:38:36.888" v="13" actId="26606"/>
          <pc:sldLayoutMkLst>
            <pc:docMk/>
            <pc:sldMasterMk cId="3390772740" sldId="2147483678"/>
            <pc:sldLayoutMk cId="1347677706" sldId="2147483682"/>
          </pc:sldLayoutMkLst>
        </pc:sldLayoutChg>
        <pc:sldLayoutChg chg="add del">
          <pc:chgData name="Nathanial Reedel" userId="b5f4178b7c7e6810" providerId="LiveId" clId="{A9689FAE-066A-41AD-BC0F-941B55BF66C6}" dt="2024-02-19T19:38:36.888" v="13" actId="26606"/>
          <pc:sldLayoutMkLst>
            <pc:docMk/>
            <pc:sldMasterMk cId="3390772740" sldId="2147483678"/>
            <pc:sldLayoutMk cId="3144840578" sldId="2147483683"/>
          </pc:sldLayoutMkLst>
        </pc:sldLayoutChg>
        <pc:sldLayoutChg chg="add del">
          <pc:chgData name="Nathanial Reedel" userId="b5f4178b7c7e6810" providerId="LiveId" clId="{A9689FAE-066A-41AD-BC0F-941B55BF66C6}" dt="2024-02-19T19:38:36.888" v="13" actId="26606"/>
          <pc:sldLayoutMkLst>
            <pc:docMk/>
            <pc:sldMasterMk cId="3390772740" sldId="2147483678"/>
            <pc:sldLayoutMk cId="2864290377" sldId="2147483684"/>
          </pc:sldLayoutMkLst>
        </pc:sldLayoutChg>
        <pc:sldLayoutChg chg="add del">
          <pc:chgData name="Nathanial Reedel" userId="b5f4178b7c7e6810" providerId="LiveId" clId="{A9689FAE-066A-41AD-BC0F-941B55BF66C6}" dt="2024-02-19T19:38:36.888" v="13" actId="26606"/>
          <pc:sldLayoutMkLst>
            <pc:docMk/>
            <pc:sldMasterMk cId="3390772740" sldId="2147483678"/>
            <pc:sldLayoutMk cId="419015360" sldId="2147483685"/>
          </pc:sldLayoutMkLst>
        </pc:sldLayoutChg>
        <pc:sldLayoutChg chg="add del">
          <pc:chgData name="Nathanial Reedel" userId="b5f4178b7c7e6810" providerId="LiveId" clId="{A9689FAE-066A-41AD-BC0F-941B55BF66C6}" dt="2024-02-19T19:38:36.888" v="13" actId="26606"/>
          <pc:sldLayoutMkLst>
            <pc:docMk/>
            <pc:sldMasterMk cId="3390772740" sldId="2147483678"/>
            <pc:sldLayoutMk cId="506584576" sldId="2147483686"/>
          </pc:sldLayoutMkLst>
        </pc:sldLayoutChg>
        <pc:sldLayoutChg chg="add del">
          <pc:chgData name="Nathanial Reedel" userId="b5f4178b7c7e6810" providerId="LiveId" clId="{A9689FAE-066A-41AD-BC0F-941B55BF66C6}" dt="2024-02-19T19:38:36.888" v="13" actId="26606"/>
          <pc:sldLayoutMkLst>
            <pc:docMk/>
            <pc:sldMasterMk cId="3390772740" sldId="2147483678"/>
            <pc:sldLayoutMk cId="4033978781" sldId="2147483687"/>
          </pc:sldLayoutMkLst>
        </pc:sldLayoutChg>
        <pc:sldLayoutChg chg="add del">
          <pc:chgData name="Nathanial Reedel" userId="b5f4178b7c7e6810" providerId="LiveId" clId="{A9689FAE-066A-41AD-BC0F-941B55BF66C6}" dt="2024-02-19T19:38:36.888" v="13" actId="26606"/>
          <pc:sldLayoutMkLst>
            <pc:docMk/>
            <pc:sldMasterMk cId="3390772740" sldId="2147483678"/>
            <pc:sldLayoutMk cId="3881580459" sldId="2147483688"/>
          </pc:sldLayoutMkLst>
        </pc:sldLayoutChg>
        <pc:sldLayoutChg chg="add del">
          <pc:chgData name="Nathanial Reedel" userId="b5f4178b7c7e6810" providerId="LiveId" clId="{A9689FAE-066A-41AD-BC0F-941B55BF66C6}" dt="2024-02-19T19:38:36.888" v="13" actId="26606"/>
          <pc:sldLayoutMkLst>
            <pc:docMk/>
            <pc:sldMasterMk cId="3390772740" sldId="2147483678"/>
            <pc:sldLayoutMk cId="3966697538" sldId="2147483689"/>
          </pc:sldLayoutMkLst>
        </pc:sldLayoutChg>
      </pc:sldMasterChg>
      <pc:sldMasterChg chg="add del addSldLayout delSldLayout">
        <pc:chgData name="Nathanial Reedel" userId="b5f4178b7c7e6810" providerId="LiveId" clId="{A9689FAE-066A-41AD-BC0F-941B55BF66C6}" dt="2024-02-19T19:38:36.828" v="12" actId="26606"/>
        <pc:sldMasterMkLst>
          <pc:docMk/>
          <pc:sldMasterMk cId="1107069471" sldId="2147483769"/>
        </pc:sldMasterMkLst>
        <pc:sldLayoutChg chg="add del">
          <pc:chgData name="Nathanial Reedel" userId="b5f4178b7c7e6810" providerId="LiveId" clId="{A9689FAE-066A-41AD-BC0F-941B55BF66C6}" dt="2024-02-19T19:38:36.828" v="12" actId="26606"/>
          <pc:sldLayoutMkLst>
            <pc:docMk/>
            <pc:sldMasterMk cId="1107069471" sldId="2147483769"/>
            <pc:sldLayoutMk cId="3157006353" sldId="2147483758"/>
          </pc:sldLayoutMkLst>
        </pc:sldLayoutChg>
        <pc:sldLayoutChg chg="add del">
          <pc:chgData name="Nathanial Reedel" userId="b5f4178b7c7e6810" providerId="LiveId" clId="{A9689FAE-066A-41AD-BC0F-941B55BF66C6}" dt="2024-02-19T19:38:36.828" v="12" actId="26606"/>
          <pc:sldLayoutMkLst>
            <pc:docMk/>
            <pc:sldMasterMk cId="1107069471" sldId="2147483769"/>
            <pc:sldLayoutMk cId="2365237356" sldId="2147483759"/>
          </pc:sldLayoutMkLst>
        </pc:sldLayoutChg>
        <pc:sldLayoutChg chg="add del">
          <pc:chgData name="Nathanial Reedel" userId="b5f4178b7c7e6810" providerId="LiveId" clId="{A9689FAE-066A-41AD-BC0F-941B55BF66C6}" dt="2024-02-19T19:38:36.828" v="12" actId="26606"/>
          <pc:sldLayoutMkLst>
            <pc:docMk/>
            <pc:sldMasterMk cId="1107069471" sldId="2147483769"/>
            <pc:sldLayoutMk cId="2727435461" sldId="2147483760"/>
          </pc:sldLayoutMkLst>
        </pc:sldLayoutChg>
        <pc:sldLayoutChg chg="add del">
          <pc:chgData name="Nathanial Reedel" userId="b5f4178b7c7e6810" providerId="LiveId" clId="{A9689FAE-066A-41AD-BC0F-941B55BF66C6}" dt="2024-02-19T19:38:36.828" v="12" actId="26606"/>
          <pc:sldLayoutMkLst>
            <pc:docMk/>
            <pc:sldMasterMk cId="1107069471" sldId="2147483769"/>
            <pc:sldLayoutMk cId="3669172485" sldId="2147483761"/>
          </pc:sldLayoutMkLst>
        </pc:sldLayoutChg>
        <pc:sldLayoutChg chg="add del">
          <pc:chgData name="Nathanial Reedel" userId="b5f4178b7c7e6810" providerId="LiveId" clId="{A9689FAE-066A-41AD-BC0F-941B55BF66C6}" dt="2024-02-19T19:38:36.828" v="12" actId="26606"/>
          <pc:sldLayoutMkLst>
            <pc:docMk/>
            <pc:sldMasterMk cId="1107069471" sldId="2147483769"/>
            <pc:sldLayoutMk cId="1383850017" sldId="2147483762"/>
          </pc:sldLayoutMkLst>
        </pc:sldLayoutChg>
        <pc:sldLayoutChg chg="add del">
          <pc:chgData name="Nathanial Reedel" userId="b5f4178b7c7e6810" providerId="LiveId" clId="{A9689FAE-066A-41AD-BC0F-941B55BF66C6}" dt="2024-02-19T19:38:36.828" v="12" actId="26606"/>
          <pc:sldLayoutMkLst>
            <pc:docMk/>
            <pc:sldMasterMk cId="1107069471" sldId="2147483769"/>
            <pc:sldLayoutMk cId="1913582996" sldId="2147483763"/>
          </pc:sldLayoutMkLst>
        </pc:sldLayoutChg>
        <pc:sldLayoutChg chg="add del">
          <pc:chgData name="Nathanial Reedel" userId="b5f4178b7c7e6810" providerId="LiveId" clId="{A9689FAE-066A-41AD-BC0F-941B55BF66C6}" dt="2024-02-19T19:38:36.828" v="12" actId="26606"/>
          <pc:sldLayoutMkLst>
            <pc:docMk/>
            <pc:sldMasterMk cId="1107069471" sldId="2147483769"/>
            <pc:sldLayoutMk cId="2315538170" sldId="2147483764"/>
          </pc:sldLayoutMkLst>
        </pc:sldLayoutChg>
        <pc:sldLayoutChg chg="add del">
          <pc:chgData name="Nathanial Reedel" userId="b5f4178b7c7e6810" providerId="LiveId" clId="{A9689FAE-066A-41AD-BC0F-941B55BF66C6}" dt="2024-02-19T19:38:36.828" v="12" actId="26606"/>
          <pc:sldLayoutMkLst>
            <pc:docMk/>
            <pc:sldMasterMk cId="1107069471" sldId="2147483769"/>
            <pc:sldLayoutMk cId="277243086" sldId="2147483765"/>
          </pc:sldLayoutMkLst>
        </pc:sldLayoutChg>
        <pc:sldLayoutChg chg="add del">
          <pc:chgData name="Nathanial Reedel" userId="b5f4178b7c7e6810" providerId="LiveId" clId="{A9689FAE-066A-41AD-BC0F-941B55BF66C6}" dt="2024-02-19T19:38:36.828" v="12" actId="26606"/>
          <pc:sldLayoutMkLst>
            <pc:docMk/>
            <pc:sldMasterMk cId="1107069471" sldId="2147483769"/>
            <pc:sldLayoutMk cId="776659125" sldId="2147483766"/>
          </pc:sldLayoutMkLst>
        </pc:sldLayoutChg>
        <pc:sldLayoutChg chg="add del">
          <pc:chgData name="Nathanial Reedel" userId="b5f4178b7c7e6810" providerId="LiveId" clId="{A9689FAE-066A-41AD-BC0F-941B55BF66C6}" dt="2024-02-19T19:38:36.828" v="12" actId="26606"/>
          <pc:sldLayoutMkLst>
            <pc:docMk/>
            <pc:sldMasterMk cId="1107069471" sldId="2147483769"/>
            <pc:sldLayoutMk cId="3494073639" sldId="2147483767"/>
          </pc:sldLayoutMkLst>
        </pc:sldLayoutChg>
        <pc:sldLayoutChg chg="add del">
          <pc:chgData name="Nathanial Reedel" userId="b5f4178b7c7e6810" providerId="LiveId" clId="{A9689FAE-066A-41AD-BC0F-941B55BF66C6}" dt="2024-02-19T19:38:36.828" v="12" actId="26606"/>
          <pc:sldLayoutMkLst>
            <pc:docMk/>
            <pc:sldMasterMk cId="1107069471" sldId="2147483769"/>
            <pc:sldLayoutMk cId="256808348" sldId="2147483768"/>
          </pc:sldLayoutMkLst>
        </pc:sldLayoutChg>
      </pc:sldMasterChg>
      <pc:sldMasterChg chg="add addSldLayout">
        <pc:chgData name="Nathanial Reedel" userId="b5f4178b7c7e6810" providerId="LiveId" clId="{A9689FAE-066A-41AD-BC0F-941B55BF66C6}" dt="2024-02-19T19:38:36.888" v="13" actId="26606"/>
        <pc:sldMasterMkLst>
          <pc:docMk/>
          <pc:sldMasterMk cId="1719310797" sldId="2147483782"/>
        </pc:sldMasterMkLst>
        <pc:sldLayoutChg chg="add">
          <pc:chgData name="Nathanial Reedel" userId="b5f4178b7c7e6810" providerId="LiveId" clId="{A9689FAE-066A-41AD-BC0F-941B55BF66C6}" dt="2024-02-19T19:38:36.888" v="13" actId="26606"/>
          <pc:sldLayoutMkLst>
            <pc:docMk/>
            <pc:sldMasterMk cId="1719310797" sldId="2147483782"/>
            <pc:sldLayoutMk cId="2444081600" sldId="2147483771"/>
          </pc:sldLayoutMkLst>
        </pc:sldLayoutChg>
        <pc:sldLayoutChg chg="add">
          <pc:chgData name="Nathanial Reedel" userId="b5f4178b7c7e6810" providerId="LiveId" clId="{A9689FAE-066A-41AD-BC0F-941B55BF66C6}" dt="2024-02-19T19:38:36.888" v="13" actId="26606"/>
          <pc:sldLayoutMkLst>
            <pc:docMk/>
            <pc:sldMasterMk cId="1719310797" sldId="2147483782"/>
            <pc:sldLayoutMk cId="2515021059" sldId="2147483772"/>
          </pc:sldLayoutMkLst>
        </pc:sldLayoutChg>
        <pc:sldLayoutChg chg="add">
          <pc:chgData name="Nathanial Reedel" userId="b5f4178b7c7e6810" providerId="LiveId" clId="{A9689FAE-066A-41AD-BC0F-941B55BF66C6}" dt="2024-02-19T19:38:36.888" v="13" actId="26606"/>
          <pc:sldLayoutMkLst>
            <pc:docMk/>
            <pc:sldMasterMk cId="1719310797" sldId="2147483782"/>
            <pc:sldLayoutMk cId="3906668000" sldId="2147483773"/>
          </pc:sldLayoutMkLst>
        </pc:sldLayoutChg>
        <pc:sldLayoutChg chg="add">
          <pc:chgData name="Nathanial Reedel" userId="b5f4178b7c7e6810" providerId="LiveId" clId="{A9689FAE-066A-41AD-BC0F-941B55BF66C6}" dt="2024-02-19T19:38:36.888" v="13" actId="26606"/>
          <pc:sldLayoutMkLst>
            <pc:docMk/>
            <pc:sldMasterMk cId="1719310797" sldId="2147483782"/>
            <pc:sldLayoutMk cId="584934656" sldId="2147483774"/>
          </pc:sldLayoutMkLst>
        </pc:sldLayoutChg>
        <pc:sldLayoutChg chg="add">
          <pc:chgData name="Nathanial Reedel" userId="b5f4178b7c7e6810" providerId="LiveId" clId="{A9689FAE-066A-41AD-BC0F-941B55BF66C6}" dt="2024-02-19T19:38:36.888" v="13" actId="26606"/>
          <pc:sldLayoutMkLst>
            <pc:docMk/>
            <pc:sldMasterMk cId="1719310797" sldId="2147483782"/>
            <pc:sldLayoutMk cId="1076743162" sldId="2147483775"/>
          </pc:sldLayoutMkLst>
        </pc:sldLayoutChg>
        <pc:sldLayoutChg chg="add">
          <pc:chgData name="Nathanial Reedel" userId="b5f4178b7c7e6810" providerId="LiveId" clId="{A9689FAE-066A-41AD-BC0F-941B55BF66C6}" dt="2024-02-19T19:38:36.888" v="13" actId="26606"/>
          <pc:sldLayoutMkLst>
            <pc:docMk/>
            <pc:sldMasterMk cId="1719310797" sldId="2147483782"/>
            <pc:sldLayoutMk cId="537904746" sldId="2147483776"/>
          </pc:sldLayoutMkLst>
        </pc:sldLayoutChg>
        <pc:sldLayoutChg chg="add">
          <pc:chgData name="Nathanial Reedel" userId="b5f4178b7c7e6810" providerId="LiveId" clId="{A9689FAE-066A-41AD-BC0F-941B55BF66C6}" dt="2024-02-19T19:38:36.888" v="13" actId="26606"/>
          <pc:sldLayoutMkLst>
            <pc:docMk/>
            <pc:sldMasterMk cId="1719310797" sldId="2147483782"/>
            <pc:sldLayoutMk cId="41695136" sldId="2147483777"/>
          </pc:sldLayoutMkLst>
        </pc:sldLayoutChg>
        <pc:sldLayoutChg chg="add">
          <pc:chgData name="Nathanial Reedel" userId="b5f4178b7c7e6810" providerId="LiveId" clId="{A9689FAE-066A-41AD-BC0F-941B55BF66C6}" dt="2024-02-19T19:38:36.888" v="13" actId="26606"/>
          <pc:sldLayoutMkLst>
            <pc:docMk/>
            <pc:sldMasterMk cId="1719310797" sldId="2147483782"/>
            <pc:sldLayoutMk cId="3522024924" sldId="2147483778"/>
          </pc:sldLayoutMkLst>
        </pc:sldLayoutChg>
        <pc:sldLayoutChg chg="add">
          <pc:chgData name="Nathanial Reedel" userId="b5f4178b7c7e6810" providerId="LiveId" clId="{A9689FAE-066A-41AD-BC0F-941B55BF66C6}" dt="2024-02-19T19:38:36.888" v="13" actId="26606"/>
          <pc:sldLayoutMkLst>
            <pc:docMk/>
            <pc:sldMasterMk cId="1719310797" sldId="2147483782"/>
            <pc:sldLayoutMk cId="2271386379" sldId="2147483779"/>
          </pc:sldLayoutMkLst>
        </pc:sldLayoutChg>
        <pc:sldLayoutChg chg="add">
          <pc:chgData name="Nathanial Reedel" userId="b5f4178b7c7e6810" providerId="LiveId" clId="{A9689FAE-066A-41AD-BC0F-941B55BF66C6}" dt="2024-02-19T19:38:36.888" v="13" actId="26606"/>
          <pc:sldLayoutMkLst>
            <pc:docMk/>
            <pc:sldMasterMk cId="1719310797" sldId="2147483782"/>
            <pc:sldLayoutMk cId="1300871197" sldId="2147483780"/>
          </pc:sldLayoutMkLst>
        </pc:sldLayoutChg>
        <pc:sldLayoutChg chg="add">
          <pc:chgData name="Nathanial Reedel" userId="b5f4178b7c7e6810" providerId="LiveId" clId="{A9689FAE-066A-41AD-BC0F-941B55BF66C6}" dt="2024-02-19T19:38:36.888" v="13" actId="26606"/>
          <pc:sldLayoutMkLst>
            <pc:docMk/>
            <pc:sldMasterMk cId="1719310797" sldId="2147483782"/>
            <pc:sldLayoutMk cId="4191793985" sldId="2147483781"/>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1E351CED-465B-40B5-ADCE-957C918F227B}" type="datetimeFigureOut">
              <a:rPr lang="en-US" smtClean="0"/>
              <a:t>2/21/2024</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623798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351CED-465B-40B5-ADCE-957C918F227B}" type="datetimeFigureOut">
              <a:rPr lang="en-US" smtClean="0"/>
              <a:t>2/21/2024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215834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E351CED-465B-40B5-ADCE-957C918F227B}" type="datetimeFigureOut">
              <a:rPr lang="en-US" smtClean="0"/>
              <a:t>2/21/2024</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4451307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E351CED-465B-40B5-ADCE-957C918F227B}" type="datetimeFigureOut">
              <a:rPr lang="en-US" smtClean="0"/>
              <a:t>2/21/2024</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8072663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351CED-465B-40B5-ADCE-957C918F227B}" type="datetimeFigureOut">
              <a:rPr lang="en-US" smtClean="0"/>
              <a:t>2/21/2024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4176097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E351CED-465B-40B5-ADCE-957C918F227B}" type="datetimeFigureOut">
              <a:rPr lang="en-US" smtClean="0"/>
              <a:t>2/21/2024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3066887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E351CED-465B-40B5-ADCE-957C918F227B}" type="datetimeFigureOut">
              <a:rPr lang="en-US" smtClean="0"/>
              <a:t>2/21/2024</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734699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1E351CED-465B-40B5-ADCE-957C918F227B}" type="datetimeFigureOut">
              <a:rPr lang="en-US" smtClean="0"/>
              <a:t>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2018307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1E351CED-465B-40B5-ADCE-957C918F227B}" type="datetimeFigureOut">
              <a:rPr lang="en-US" smtClean="0"/>
              <a:t>2/21/2024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4121716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351CED-465B-40B5-ADCE-957C918F227B}" type="datetimeFigureOut">
              <a:rPr lang="en-US" smtClean="0"/>
              <a:t>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4174876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351CED-465B-40B5-ADCE-957C918F227B}" type="datetimeFigureOut">
              <a:rPr lang="en-US" smtClean="0"/>
              <a:t>2/21/2024</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608112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351CED-465B-40B5-ADCE-957C918F227B}" type="datetimeFigureOut">
              <a:rPr lang="en-US" smtClean="0"/>
              <a:t>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913299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351CED-465B-40B5-ADCE-957C918F227B}" type="datetimeFigureOut">
              <a:rPr lang="en-US" smtClean="0"/>
              <a:t>2/21/2024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037427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351CED-465B-40B5-ADCE-957C918F227B}" type="datetimeFigureOut">
              <a:rPr lang="en-US" smtClean="0"/>
              <a:t>2/21/2024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816389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351CED-465B-40B5-ADCE-957C918F227B}" type="datetimeFigureOut">
              <a:rPr lang="en-US" smtClean="0"/>
              <a:t>2/21/2024</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863226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351CED-465B-40B5-ADCE-957C918F227B}" type="datetimeFigureOut">
              <a:rPr lang="en-US" smtClean="0"/>
              <a:t>2/21/2024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7643016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351CED-465B-40B5-ADCE-957C918F227B}" type="datetimeFigureOut">
              <a:rPr lang="en-US" smtClean="0"/>
              <a:t>2/21/2024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694525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1E351CED-465B-40B5-ADCE-957C918F227B}" type="datetimeFigureOut">
              <a:rPr lang="en-US" smtClean="0"/>
              <a:t>2/21/2024</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5A33CB2A-1702-4C1D-9CC4-8D472D39F19E}" type="slidenum">
              <a:rPr lang="en-US" smtClean="0"/>
              <a:t>‹#›</a:t>
            </a:fld>
            <a:endParaRPr lang="en-US"/>
          </a:p>
        </p:txBody>
      </p:sp>
    </p:spTree>
    <p:extLst>
      <p:ext uri="{BB962C8B-B14F-4D97-AF65-F5344CB8AC3E}">
        <p14:creationId xmlns:p14="http://schemas.microsoft.com/office/powerpoint/2010/main" val="2771297615"/>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6" r:id="rId9"/>
    <p:sldLayoutId id="2147483847" r:id="rId10"/>
    <p:sldLayoutId id="2147483848" r:id="rId11"/>
    <p:sldLayoutId id="2147483849" r:id="rId12"/>
    <p:sldLayoutId id="2147483850" r:id="rId13"/>
    <p:sldLayoutId id="2147483851" r:id="rId14"/>
    <p:sldLayoutId id="2147483852" r:id="rId15"/>
    <p:sldLayoutId id="2147483853" r:id="rId16"/>
    <p:sldLayoutId id="2147483854"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jpe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260EE1B3-DDB2-44D7-943C-63D9CEF273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6" name="Rectangle 35">
              <a:extLst>
                <a:ext uri="{FF2B5EF4-FFF2-40B4-BE49-F238E27FC236}">
                  <a16:creationId xmlns:a16="http://schemas.microsoft.com/office/drawing/2014/main" id="{072909CE-AD29-4CE7-A9A7-05D21672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7" name="Freeform 5">
              <a:extLst>
                <a:ext uri="{FF2B5EF4-FFF2-40B4-BE49-F238E27FC236}">
                  <a16:creationId xmlns:a16="http://schemas.microsoft.com/office/drawing/2014/main" id="{B8DBF1C0-B8F1-4AAC-8704-256BA0E9D6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pic>
        <p:nvPicPr>
          <p:cNvPr id="18" name="Picture 17" descr="A web of dots connected">
            <a:extLst>
              <a:ext uri="{FF2B5EF4-FFF2-40B4-BE49-F238E27FC236}">
                <a16:creationId xmlns:a16="http://schemas.microsoft.com/office/drawing/2014/main" id="{9CC2CB21-CF47-B0E7-B9CA-DF1EFD838800}"/>
              </a:ext>
            </a:extLst>
          </p:cNvPr>
          <p:cNvPicPr>
            <a:picLocks noChangeAspect="1"/>
          </p:cNvPicPr>
          <p:nvPr/>
        </p:nvPicPr>
        <p:blipFill rotWithShape="1">
          <a:blip r:embed="rId3">
            <a:duotone>
              <a:prstClr val="black"/>
              <a:schemeClr val="accent5">
                <a:tint val="45000"/>
                <a:satMod val="400000"/>
              </a:schemeClr>
            </a:duotone>
            <a:alphaModFix amt="25000"/>
          </a:blip>
          <a:srcRect l="12332" t="9091" r="10269" b="1"/>
          <a:stretch/>
        </p:blipFill>
        <p:spPr>
          <a:xfrm>
            <a:off x="474133" y="475488"/>
            <a:ext cx="11243734" cy="5909733"/>
          </a:xfrm>
          <a:prstGeom prst="rect">
            <a:avLst/>
          </a:prstGeom>
        </p:spPr>
      </p:pic>
      <p:sp>
        <p:nvSpPr>
          <p:cNvPr id="2" name="Title 1">
            <a:extLst>
              <a:ext uri="{FF2B5EF4-FFF2-40B4-BE49-F238E27FC236}">
                <a16:creationId xmlns:a16="http://schemas.microsoft.com/office/drawing/2014/main" id="{A07105FE-319A-3246-A856-CF74967AE401}"/>
              </a:ext>
            </a:extLst>
          </p:cNvPr>
          <p:cNvSpPr>
            <a:spLocks noGrp="1"/>
          </p:cNvSpPr>
          <p:nvPr>
            <p:ph type="ctrTitle"/>
          </p:nvPr>
        </p:nvSpPr>
        <p:spPr>
          <a:xfrm>
            <a:off x="1291472" y="1140295"/>
            <a:ext cx="8827245" cy="2677648"/>
          </a:xfrm>
        </p:spPr>
        <p:txBody>
          <a:bodyPr>
            <a:normAutofit/>
          </a:bodyPr>
          <a:lstStyle/>
          <a:p>
            <a:r>
              <a:rPr lang="en-US" b="0" i="0" dirty="0">
                <a:effectLst/>
                <a:latin typeface="DM Sans" pitchFamily="2" charset="0"/>
              </a:rPr>
              <a:t>Data Science Jobs and Salaries Analysis</a:t>
            </a:r>
            <a:endParaRPr lang="en-US" dirty="0"/>
          </a:p>
        </p:txBody>
      </p:sp>
      <p:sp>
        <p:nvSpPr>
          <p:cNvPr id="39" name="Rectangle 38">
            <a:extLst>
              <a:ext uri="{FF2B5EF4-FFF2-40B4-BE49-F238E27FC236}">
                <a16:creationId xmlns:a16="http://schemas.microsoft.com/office/drawing/2014/main" id="{B70F7E59-C971-4F55-8E3A-1E583B65F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TextBox 3">
            <a:extLst>
              <a:ext uri="{FF2B5EF4-FFF2-40B4-BE49-F238E27FC236}">
                <a16:creationId xmlns:a16="http://schemas.microsoft.com/office/drawing/2014/main" id="{1B9CB2B6-6269-30BA-3BCA-F6EC94F94D09}"/>
              </a:ext>
            </a:extLst>
          </p:cNvPr>
          <p:cNvSpPr txBox="1"/>
          <p:nvPr/>
        </p:nvSpPr>
        <p:spPr>
          <a:xfrm>
            <a:off x="612742" y="5652114"/>
            <a:ext cx="8092741" cy="646331"/>
          </a:xfrm>
          <a:prstGeom prst="rect">
            <a:avLst/>
          </a:prstGeom>
          <a:noFill/>
        </p:spPr>
        <p:txBody>
          <a:bodyPr wrap="square" rtlCol="0">
            <a:spAutoFit/>
          </a:bodyPr>
          <a:lstStyle/>
          <a:p>
            <a:r>
              <a:rPr lang="en-US" dirty="0">
                <a:solidFill>
                  <a:schemeClr val="accent5">
                    <a:lumMod val="40000"/>
                    <a:lumOff val="60000"/>
                  </a:schemeClr>
                </a:solidFill>
              </a:rPr>
              <a:t>Nate Reedel</a:t>
            </a:r>
          </a:p>
          <a:p>
            <a:r>
              <a:rPr lang="en-US" dirty="0">
                <a:solidFill>
                  <a:schemeClr val="accent5">
                    <a:lumMod val="40000"/>
                    <a:lumOff val="60000"/>
                  </a:schemeClr>
                </a:solidFill>
              </a:rPr>
              <a:t>GitHub  https://github.com/NReedel/OESON/tree/main/Project02 </a:t>
            </a:r>
          </a:p>
        </p:txBody>
      </p:sp>
      <p:sp>
        <p:nvSpPr>
          <p:cNvPr id="5" name="TextBox 4">
            <a:extLst>
              <a:ext uri="{FF2B5EF4-FFF2-40B4-BE49-F238E27FC236}">
                <a16:creationId xmlns:a16="http://schemas.microsoft.com/office/drawing/2014/main" id="{D0F86594-8096-6273-5B3F-5008DDDD1595}"/>
              </a:ext>
            </a:extLst>
          </p:cNvPr>
          <p:cNvSpPr txBox="1"/>
          <p:nvPr/>
        </p:nvSpPr>
        <p:spPr>
          <a:xfrm>
            <a:off x="1291472" y="3950198"/>
            <a:ext cx="7343480" cy="523220"/>
          </a:xfrm>
          <a:prstGeom prst="rect">
            <a:avLst/>
          </a:prstGeom>
          <a:noFill/>
        </p:spPr>
        <p:txBody>
          <a:bodyPr wrap="square" rtlCol="0">
            <a:spAutoFit/>
          </a:bodyPr>
          <a:lstStyle/>
          <a:p>
            <a:r>
              <a:rPr lang="en-US" sz="2800" dirty="0">
                <a:solidFill>
                  <a:schemeClr val="accent5">
                    <a:lumMod val="20000"/>
                    <a:lumOff val="80000"/>
                  </a:schemeClr>
                </a:solidFill>
              </a:rPr>
              <a:t>2020-2023</a:t>
            </a:r>
          </a:p>
        </p:txBody>
      </p:sp>
    </p:spTree>
    <p:extLst>
      <p:ext uri="{BB962C8B-B14F-4D97-AF65-F5344CB8AC3E}">
        <p14:creationId xmlns:p14="http://schemas.microsoft.com/office/powerpoint/2010/main" val="38666481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997375-B1F1-0078-B577-425442A0FFBE}"/>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D721C126-2628-5747-F262-BA44472D4E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7" name="Title 6">
            <a:extLst>
              <a:ext uri="{FF2B5EF4-FFF2-40B4-BE49-F238E27FC236}">
                <a16:creationId xmlns:a16="http://schemas.microsoft.com/office/drawing/2014/main" id="{BDC58888-B678-5648-1750-45F8458FB07E}"/>
              </a:ext>
            </a:extLst>
          </p:cNvPr>
          <p:cNvSpPr>
            <a:spLocks noGrp="1"/>
          </p:cNvSpPr>
          <p:nvPr>
            <p:ph type="title"/>
          </p:nvPr>
        </p:nvSpPr>
        <p:spPr>
          <a:xfrm>
            <a:off x="1154954" y="716437"/>
            <a:ext cx="8761413" cy="964195"/>
          </a:xfrm>
          <a:ln/>
          <a:scene3d>
            <a:camera prst="orthographicFront"/>
            <a:lightRig rig="threePt" dir="t"/>
          </a:scene3d>
          <a:sp3d>
            <a:bevelT/>
          </a:sp3d>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br>
              <a:rPr lang="en-US" b="0" dirty="0">
                <a:solidFill>
                  <a:schemeClr val="bg1"/>
                </a:solidFill>
                <a:effectLst/>
                <a:latin typeface="Courier New" panose="02070309020205020404" pitchFamily="49" charset="0"/>
              </a:rPr>
            </a:br>
            <a:r>
              <a:rPr lang="en-US" dirty="0">
                <a:solidFill>
                  <a:schemeClr val="bg1"/>
                </a:solidFill>
                <a:latin typeface="Courier New" panose="02070309020205020404" pitchFamily="49" charset="0"/>
              </a:rPr>
              <a:t>A</a:t>
            </a:r>
            <a:r>
              <a:rPr lang="en-US" b="0" dirty="0">
                <a:solidFill>
                  <a:schemeClr val="bg1"/>
                </a:solidFill>
                <a:effectLst/>
                <a:latin typeface="Courier New" panose="02070309020205020404" pitchFamily="49" charset="0"/>
              </a:rPr>
              <a:t>verage </a:t>
            </a:r>
            <a:r>
              <a:rPr lang="en-US" dirty="0">
                <a:solidFill>
                  <a:schemeClr val="bg1"/>
                </a:solidFill>
                <a:latin typeface="Courier New" panose="02070309020205020404" pitchFamily="49" charset="0"/>
              </a:rPr>
              <a:t>S</a:t>
            </a:r>
            <a:r>
              <a:rPr lang="en-US" b="0" dirty="0">
                <a:solidFill>
                  <a:schemeClr val="bg1"/>
                </a:solidFill>
                <a:effectLst/>
                <a:latin typeface="Courier New" panose="02070309020205020404" pitchFamily="49" charset="0"/>
              </a:rPr>
              <a:t>alary per Job Category</a:t>
            </a:r>
            <a:br>
              <a:rPr lang="en-US" b="0" dirty="0">
                <a:solidFill>
                  <a:srgbClr val="D4D4D4"/>
                </a:solidFill>
                <a:effectLst/>
                <a:latin typeface="Courier New" panose="02070309020205020404" pitchFamily="49" charset="0"/>
              </a:rPr>
            </a:br>
            <a:r>
              <a:rPr lang="en-US" dirty="0">
                <a:solidFill>
                  <a:srgbClr val="C00000"/>
                </a:solidFill>
              </a:rPr>
              <a:t> </a:t>
            </a:r>
          </a:p>
        </p:txBody>
      </p:sp>
      <p:pic>
        <p:nvPicPr>
          <p:cNvPr id="7170" name="Picture 2">
            <a:extLst>
              <a:ext uri="{FF2B5EF4-FFF2-40B4-BE49-F238E27FC236}">
                <a16:creationId xmlns:a16="http://schemas.microsoft.com/office/drawing/2014/main" id="{D867C1F1-8CF4-AF09-3AF9-7EE11ECF6B95}"/>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tretch>
            <a:fillRect/>
          </a:stretch>
        </p:blipFill>
        <p:spPr bwMode="auto">
          <a:xfrm>
            <a:off x="1559122" y="2603500"/>
            <a:ext cx="4017568" cy="3416300"/>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8">
            <a:extLst>
              <a:ext uri="{FF2B5EF4-FFF2-40B4-BE49-F238E27FC236}">
                <a16:creationId xmlns:a16="http://schemas.microsoft.com/office/drawing/2014/main" id="{42E9888B-E59A-BBC9-785F-B6E9A26403B8}"/>
              </a:ext>
            </a:extLst>
          </p:cNvPr>
          <p:cNvSpPr>
            <a:spLocks noGrp="1"/>
          </p:cNvSpPr>
          <p:nvPr>
            <p:ph sz="half" idx="2"/>
          </p:nvPr>
        </p:nvSpPr>
        <p:spPr>
          <a:solidFill>
            <a:schemeClr val="accent5">
              <a:lumMod val="50000"/>
            </a:schemeClr>
          </a:solidFill>
        </p:spPr>
        <p:txBody>
          <a:bodyPr>
            <a:normAutofit fontScale="85000" lnSpcReduction="20000"/>
          </a:bodyPr>
          <a:lstStyle/>
          <a:p>
            <a:r>
              <a:rPr lang="en-US" dirty="0">
                <a:solidFill>
                  <a:schemeClr val="bg1"/>
                </a:solidFill>
              </a:rPr>
              <a:t>The highest average salary belongs to the machine learning job category. With low to average variation, this is a good job position for workers to fill you want to earn a higher income.</a:t>
            </a:r>
          </a:p>
          <a:p>
            <a:r>
              <a:rPr lang="en-US" dirty="0">
                <a:solidFill>
                  <a:schemeClr val="bg1"/>
                </a:solidFill>
              </a:rPr>
              <a:t>Cloud &amp; Data base is higher than other categories for its average salary. The category notably has the highest range of possible salaries, with the max being comparable to the highest. So this is a well paying, desirable position as well.</a:t>
            </a:r>
          </a:p>
          <a:p>
            <a:r>
              <a:rPr lang="en-US" dirty="0">
                <a:solidFill>
                  <a:schemeClr val="bg1"/>
                </a:solidFill>
              </a:rPr>
              <a:t>The lowest and therefore less desirable job category salary is for Data Quality and Operations, though it does offer the 2</a:t>
            </a:r>
            <a:r>
              <a:rPr lang="en-US" baseline="30000" dirty="0">
                <a:solidFill>
                  <a:schemeClr val="bg1"/>
                </a:solidFill>
              </a:rPr>
              <a:t>nd</a:t>
            </a:r>
            <a:r>
              <a:rPr lang="en-US" dirty="0">
                <a:solidFill>
                  <a:schemeClr val="bg1"/>
                </a:solidFill>
              </a:rPr>
              <a:t> largest variation of salaries, overall its still worse paying than any other option.</a:t>
            </a:r>
          </a:p>
        </p:txBody>
      </p:sp>
    </p:spTree>
    <p:extLst>
      <p:ext uri="{BB962C8B-B14F-4D97-AF65-F5344CB8AC3E}">
        <p14:creationId xmlns:p14="http://schemas.microsoft.com/office/powerpoint/2010/main" val="994343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C1EA20-1676-023F-653F-CF919B4AAE5C}"/>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930A88A7-29E2-26E8-210A-2CA8FBA70D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7" name="Title 6">
            <a:extLst>
              <a:ext uri="{FF2B5EF4-FFF2-40B4-BE49-F238E27FC236}">
                <a16:creationId xmlns:a16="http://schemas.microsoft.com/office/drawing/2014/main" id="{9EB74951-5B30-EDED-481F-80255CE4E923}"/>
              </a:ext>
            </a:extLst>
          </p:cNvPr>
          <p:cNvSpPr>
            <a:spLocks noGrp="1"/>
          </p:cNvSpPr>
          <p:nvPr>
            <p:ph type="title"/>
          </p:nvPr>
        </p:nvSpPr>
        <p:spPr>
          <a:xfrm>
            <a:off x="1154954" y="729574"/>
            <a:ext cx="8761413" cy="951058"/>
          </a:xfrm>
          <a:scene3d>
            <a:camera prst="orthographicFront"/>
            <a:lightRig rig="threePt" dir="t"/>
          </a:scene3d>
          <a:sp3d>
            <a:bevelT/>
          </a:sp3d>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br>
              <a:rPr lang="en-US" dirty="0">
                <a:solidFill>
                  <a:schemeClr val="bg1"/>
                </a:solidFill>
              </a:rPr>
            </a:br>
            <a:r>
              <a:rPr lang="en-US" dirty="0">
                <a:solidFill>
                  <a:schemeClr val="bg1"/>
                </a:solidFill>
              </a:rPr>
              <a:t>A</a:t>
            </a:r>
            <a:r>
              <a:rPr lang="en-US" b="0" dirty="0">
                <a:solidFill>
                  <a:schemeClr val="bg1"/>
                </a:solidFill>
                <a:effectLst/>
                <a:latin typeface="Courier New" panose="02070309020205020404" pitchFamily="49" charset="0"/>
              </a:rPr>
              <a:t>verage salary in </a:t>
            </a:r>
            <a:r>
              <a:rPr lang="en-US" b="0" dirty="0" err="1">
                <a:solidFill>
                  <a:schemeClr val="bg1"/>
                </a:solidFill>
                <a:effectLst/>
                <a:latin typeface="Courier New" panose="02070309020205020404" pitchFamily="49" charset="0"/>
              </a:rPr>
              <a:t>usd</a:t>
            </a:r>
            <a:r>
              <a:rPr lang="en-US" b="0" dirty="0">
                <a:solidFill>
                  <a:schemeClr val="bg1"/>
                </a:solidFill>
                <a:effectLst/>
                <a:latin typeface="Courier New" panose="02070309020205020404" pitchFamily="49" charset="0"/>
              </a:rPr>
              <a:t> based on currency</a:t>
            </a:r>
            <a:br>
              <a:rPr lang="en-US" b="0" dirty="0">
                <a:solidFill>
                  <a:srgbClr val="D4D4D4"/>
                </a:solidFill>
                <a:effectLst/>
                <a:latin typeface="Courier New" panose="02070309020205020404" pitchFamily="49" charset="0"/>
              </a:rPr>
            </a:br>
            <a:endParaRPr lang="en-US" dirty="0">
              <a:solidFill>
                <a:srgbClr val="C00000"/>
              </a:solidFill>
            </a:endParaRPr>
          </a:p>
        </p:txBody>
      </p:sp>
      <p:sp>
        <p:nvSpPr>
          <p:cNvPr id="9" name="Content Placeholder 8">
            <a:extLst>
              <a:ext uri="{FF2B5EF4-FFF2-40B4-BE49-F238E27FC236}">
                <a16:creationId xmlns:a16="http://schemas.microsoft.com/office/drawing/2014/main" id="{7DFCE11F-D84E-47C8-F25C-BA11FFD163E1}"/>
              </a:ext>
            </a:extLst>
          </p:cNvPr>
          <p:cNvSpPr>
            <a:spLocks noGrp="1"/>
          </p:cNvSpPr>
          <p:nvPr>
            <p:ph sz="half" idx="2"/>
          </p:nvPr>
        </p:nvSpPr>
        <p:spPr>
          <a:xfrm>
            <a:off x="6076632" y="2608580"/>
            <a:ext cx="4825159" cy="3416300"/>
          </a:xfrm>
          <a:solidFill>
            <a:schemeClr val="accent5">
              <a:lumMod val="50000"/>
            </a:schemeClr>
          </a:solidFill>
        </p:spPr>
        <p:txBody>
          <a:bodyPr>
            <a:normAutofit fontScale="92500" lnSpcReduction="20000"/>
          </a:bodyPr>
          <a:lstStyle/>
          <a:p>
            <a:r>
              <a:rPr lang="en-US" dirty="0">
                <a:solidFill>
                  <a:schemeClr val="bg1"/>
                </a:solidFill>
              </a:rPr>
              <a:t>The average salary in USD compared to other salaries is the USD  itself, which isn’t surprising as it typically act as a global standard of money. Its variability of value is significantly smaller which shows consistency within its own currency.</a:t>
            </a:r>
          </a:p>
          <a:p>
            <a:r>
              <a:rPr lang="en-US" dirty="0">
                <a:solidFill>
                  <a:schemeClr val="bg1"/>
                </a:solidFill>
              </a:rPr>
              <a:t>The CHF or Swiss Frank currency is average compared to the others but has the greatest variation in value, this highlights the largest variation of salaries for data based jobs.</a:t>
            </a:r>
          </a:p>
          <a:p>
            <a:r>
              <a:rPr lang="en-US" dirty="0">
                <a:solidFill>
                  <a:schemeClr val="bg1"/>
                </a:solidFill>
              </a:rPr>
              <a:t>The TRY or Turkish Lira, pays the lowest salary in terms of U.S. dollar and has an average variation.</a:t>
            </a:r>
          </a:p>
          <a:p>
            <a:endParaRPr lang="en-US" dirty="0">
              <a:solidFill>
                <a:schemeClr val="bg1"/>
              </a:solidFill>
            </a:endParaRPr>
          </a:p>
        </p:txBody>
      </p:sp>
      <p:pic>
        <p:nvPicPr>
          <p:cNvPr id="17" name="Content Placeholder 16">
            <a:extLst>
              <a:ext uri="{FF2B5EF4-FFF2-40B4-BE49-F238E27FC236}">
                <a16:creationId xmlns:a16="http://schemas.microsoft.com/office/drawing/2014/main" id="{E06262D7-B739-18BF-F65A-F2EDA4C96965}"/>
              </a:ext>
            </a:extLst>
          </p:cNvPr>
          <p:cNvPicPr>
            <a:picLocks noGrp="1" noChangeAspect="1"/>
          </p:cNvPicPr>
          <p:nvPr>
            <p:ph sz="half" idx="1"/>
          </p:nvPr>
        </p:nvPicPr>
        <p:blipFill>
          <a:blip r:embed="rId3"/>
          <a:stretch>
            <a:fillRect/>
          </a:stretch>
        </p:blipFill>
        <p:spPr>
          <a:xfrm>
            <a:off x="1154954" y="2608580"/>
            <a:ext cx="4825160" cy="3416300"/>
          </a:xfrm>
          <a:prstGeom prst="rect">
            <a:avLst/>
          </a:prstGeom>
        </p:spPr>
      </p:pic>
    </p:spTree>
    <p:extLst>
      <p:ext uri="{BB962C8B-B14F-4D97-AF65-F5344CB8AC3E}">
        <p14:creationId xmlns:p14="http://schemas.microsoft.com/office/powerpoint/2010/main" val="3712732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669E03-11C8-80D3-5EED-AE3B404A25A3}"/>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58E7C32B-D658-08F6-1EC1-E1FB6B573A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1999" cy="7112000"/>
          </a:xfrm>
          <a:prstGeom prst="rect">
            <a:avLst/>
          </a:prstGeom>
        </p:spPr>
      </p:pic>
      <p:sp>
        <p:nvSpPr>
          <p:cNvPr id="7" name="Title 6">
            <a:extLst>
              <a:ext uri="{FF2B5EF4-FFF2-40B4-BE49-F238E27FC236}">
                <a16:creationId xmlns:a16="http://schemas.microsoft.com/office/drawing/2014/main" id="{E83E9BE8-1CA7-E922-945A-DB4FE44E1E95}"/>
              </a:ext>
            </a:extLst>
          </p:cNvPr>
          <p:cNvSpPr>
            <a:spLocks noGrp="1"/>
          </p:cNvSpPr>
          <p:nvPr>
            <p:ph type="title"/>
          </p:nvPr>
        </p:nvSpPr>
        <p:spPr>
          <a:xfrm>
            <a:off x="1" y="102179"/>
            <a:ext cx="8484082" cy="977052"/>
          </a:xfrm>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br>
              <a:rPr lang="en-US" dirty="0">
                <a:solidFill>
                  <a:schemeClr val="bg1"/>
                </a:solidFill>
              </a:rPr>
            </a:br>
            <a:r>
              <a:rPr lang="en-US" dirty="0">
                <a:solidFill>
                  <a:schemeClr val="bg1"/>
                </a:solidFill>
              </a:rPr>
              <a:t>A</a:t>
            </a:r>
            <a:r>
              <a:rPr lang="en-US" b="0" dirty="0">
                <a:solidFill>
                  <a:schemeClr val="bg1"/>
                </a:solidFill>
                <a:effectLst/>
                <a:latin typeface="Courier New" panose="02070309020205020404" pitchFamily="49" charset="0"/>
              </a:rPr>
              <a:t>verage salary using employee residence and company location </a:t>
            </a:r>
            <a:br>
              <a:rPr lang="en-US" b="0" dirty="0">
                <a:solidFill>
                  <a:srgbClr val="D4D4D4"/>
                </a:solidFill>
                <a:effectLst/>
                <a:latin typeface="Courier New" panose="02070309020205020404" pitchFamily="49" charset="0"/>
              </a:rPr>
            </a:br>
            <a:r>
              <a:rPr lang="en-US" dirty="0">
                <a:solidFill>
                  <a:srgbClr val="C00000"/>
                </a:solidFill>
              </a:rPr>
              <a:t> </a:t>
            </a:r>
          </a:p>
        </p:txBody>
      </p:sp>
      <p:sp>
        <p:nvSpPr>
          <p:cNvPr id="9" name="Content Placeholder 8">
            <a:extLst>
              <a:ext uri="{FF2B5EF4-FFF2-40B4-BE49-F238E27FC236}">
                <a16:creationId xmlns:a16="http://schemas.microsoft.com/office/drawing/2014/main" id="{5C86D010-9468-2EA7-0677-3E9F51EA7247}"/>
              </a:ext>
            </a:extLst>
          </p:cNvPr>
          <p:cNvSpPr>
            <a:spLocks noGrp="1"/>
          </p:cNvSpPr>
          <p:nvPr>
            <p:ph sz="half" idx="2"/>
          </p:nvPr>
        </p:nvSpPr>
        <p:spPr>
          <a:xfrm>
            <a:off x="8484082" y="1235274"/>
            <a:ext cx="3128798" cy="5363647"/>
          </a:xfrm>
          <a:solidFill>
            <a:schemeClr val="accent5">
              <a:lumMod val="50000"/>
            </a:schemeClr>
          </a:solidFill>
        </p:spPr>
        <p:txBody>
          <a:bodyPr/>
          <a:lstStyle/>
          <a:p>
            <a:r>
              <a:rPr lang="en-US" dirty="0">
                <a:solidFill>
                  <a:schemeClr val="bg1"/>
                </a:solidFill>
              </a:rPr>
              <a:t>Interestingly the Highest Avg salary, over $300,000, based on employee residence &amp; company location, both Qatar, a country in the Arabian Peninsula.</a:t>
            </a:r>
          </a:p>
          <a:p>
            <a:r>
              <a:rPr lang="en-US" dirty="0">
                <a:solidFill>
                  <a:schemeClr val="bg1"/>
                </a:solidFill>
              </a:rPr>
              <a:t>Most other countries have little to no salary listed and so this chart can be used to determine areas with job opportunity, what pay level you may expect, and where to avoid.</a:t>
            </a:r>
          </a:p>
        </p:txBody>
      </p:sp>
      <p:pic>
        <p:nvPicPr>
          <p:cNvPr id="4" name="Content Placeholder 3">
            <a:extLst>
              <a:ext uri="{FF2B5EF4-FFF2-40B4-BE49-F238E27FC236}">
                <a16:creationId xmlns:a16="http://schemas.microsoft.com/office/drawing/2014/main" id="{C988730F-DD07-2476-FA4B-FC859D0D68AC}"/>
              </a:ext>
            </a:extLst>
          </p:cNvPr>
          <p:cNvPicPr>
            <a:picLocks noGrp="1" noChangeAspect="1"/>
          </p:cNvPicPr>
          <p:nvPr>
            <p:ph sz="half" idx="1"/>
          </p:nvPr>
        </p:nvPicPr>
        <p:blipFill>
          <a:blip r:embed="rId3"/>
          <a:stretch>
            <a:fillRect/>
          </a:stretch>
        </p:blipFill>
        <p:spPr>
          <a:xfrm>
            <a:off x="0" y="1235274"/>
            <a:ext cx="7595726" cy="4327848"/>
          </a:xfrm>
        </p:spPr>
      </p:pic>
      <p:pic>
        <p:nvPicPr>
          <p:cNvPr id="5" name="Picture 4" descr="A close up of a chart&#10;&#10;Description automatically generated">
            <a:extLst>
              <a:ext uri="{FF2B5EF4-FFF2-40B4-BE49-F238E27FC236}">
                <a16:creationId xmlns:a16="http://schemas.microsoft.com/office/drawing/2014/main" id="{0D4D64A8-2662-EE13-2721-0402F8369060}"/>
              </a:ext>
            </a:extLst>
          </p:cNvPr>
          <p:cNvPicPr>
            <a:picLocks noChangeAspect="1"/>
          </p:cNvPicPr>
          <p:nvPr/>
        </p:nvPicPr>
        <p:blipFill>
          <a:blip r:embed="rId4"/>
          <a:stretch>
            <a:fillRect/>
          </a:stretch>
        </p:blipFill>
        <p:spPr>
          <a:xfrm rot="16200000">
            <a:off x="5358080" y="3472920"/>
            <a:ext cx="5363648" cy="888356"/>
          </a:xfrm>
          <a:prstGeom prst="rect">
            <a:avLst/>
          </a:prstGeom>
        </p:spPr>
      </p:pic>
      <p:sp>
        <p:nvSpPr>
          <p:cNvPr id="8" name="TextBox 7">
            <a:extLst>
              <a:ext uri="{FF2B5EF4-FFF2-40B4-BE49-F238E27FC236}">
                <a16:creationId xmlns:a16="http://schemas.microsoft.com/office/drawing/2014/main" id="{4158319A-EBBC-E0B3-DAB2-A71692111D29}"/>
              </a:ext>
            </a:extLst>
          </p:cNvPr>
          <p:cNvSpPr txBox="1"/>
          <p:nvPr/>
        </p:nvSpPr>
        <p:spPr>
          <a:xfrm>
            <a:off x="1" y="5563122"/>
            <a:ext cx="7595726" cy="1035799"/>
          </a:xfrm>
          <a:prstGeom prst="rect">
            <a:avLst/>
          </a:prstGeom>
          <a:solidFill>
            <a:schemeClr val="bg1"/>
          </a:solidFill>
        </p:spPr>
        <p:txBody>
          <a:bodyPr wrap="square" rtlCol="0">
            <a:spAutoFit/>
          </a:bodyPr>
          <a:lstStyle/>
          <a:p>
            <a:endParaRPr lang="en-US" dirty="0"/>
          </a:p>
        </p:txBody>
      </p:sp>
    </p:spTree>
    <p:extLst>
      <p:ext uri="{BB962C8B-B14F-4D97-AF65-F5344CB8AC3E}">
        <p14:creationId xmlns:p14="http://schemas.microsoft.com/office/powerpoint/2010/main" val="17933360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62F4DB-3DA9-7F75-5CCE-69D17A72843E}"/>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A52A95AE-CB74-819E-95DA-4D6E6C1A29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7" name="Title 6">
            <a:extLst>
              <a:ext uri="{FF2B5EF4-FFF2-40B4-BE49-F238E27FC236}">
                <a16:creationId xmlns:a16="http://schemas.microsoft.com/office/drawing/2014/main" id="{E6DD7C17-E341-3BD0-4F62-0B6479A27090}"/>
              </a:ext>
            </a:extLst>
          </p:cNvPr>
          <p:cNvSpPr>
            <a:spLocks noGrp="1"/>
          </p:cNvSpPr>
          <p:nvPr>
            <p:ph type="title"/>
          </p:nvPr>
        </p:nvSpPr>
        <p:spPr>
          <a:scene3d>
            <a:camera prst="orthographicFront"/>
            <a:lightRig rig="threePt" dir="t"/>
          </a:scene3d>
          <a:sp3d>
            <a:bevelT/>
          </a:sp3d>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br>
              <a:rPr lang="en-US" dirty="0">
                <a:solidFill>
                  <a:srgbClr val="FF0000"/>
                </a:solidFill>
                <a:latin typeface="Courier New" panose="02070309020205020404" pitchFamily="49" charset="0"/>
              </a:rPr>
            </a:br>
            <a:br>
              <a:rPr lang="en-US" dirty="0">
                <a:solidFill>
                  <a:srgbClr val="FF0000"/>
                </a:solidFill>
                <a:latin typeface="Courier New" panose="02070309020205020404" pitchFamily="49" charset="0"/>
              </a:rPr>
            </a:br>
            <a:r>
              <a:rPr lang="en-US" dirty="0">
                <a:solidFill>
                  <a:schemeClr val="bg1"/>
                </a:solidFill>
                <a:latin typeface="Courier New" panose="02070309020205020404" pitchFamily="49" charset="0"/>
              </a:rPr>
              <a:t>S</a:t>
            </a:r>
            <a:r>
              <a:rPr lang="en-US" b="0" dirty="0">
                <a:solidFill>
                  <a:schemeClr val="bg1"/>
                </a:solidFill>
                <a:effectLst/>
                <a:latin typeface="Courier New" panose="02070309020205020404" pitchFamily="49" charset="0"/>
              </a:rPr>
              <a:t>alary based on experience level</a:t>
            </a:r>
            <a:br>
              <a:rPr lang="en-US" b="0" dirty="0">
                <a:solidFill>
                  <a:srgbClr val="D4D4D4"/>
                </a:solidFill>
                <a:effectLst/>
                <a:latin typeface="Courier New" panose="02070309020205020404" pitchFamily="49" charset="0"/>
              </a:rPr>
            </a:br>
            <a:br>
              <a:rPr lang="en-US" b="0" dirty="0">
                <a:solidFill>
                  <a:srgbClr val="D4D4D4"/>
                </a:solidFill>
                <a:effectLst/>
                <a:latin typeface="Courier New" panose="02070309020205020404" pitchFamily="49" charset="0"/>
              </a:rPr>
            </a:br>
            <a:endParaRPr lang="en-US" dirty="0">
              <a:solidFill>
                <a:srgbClr val="C00000"/>
              </a:solidFill>
            </a:endParaRPr>
          </a:p>
        </p:txBody>
      </p:sp>
      <p:sp>
        <p:nvSpPr>
          <p:cNvPr id="9" name="Content Placeholder 8">
            <a:extLst>
              <a:ext uri="{FF2B5EF4-FFF2-40B4-BE49-F238E27FC236}">
                <a16:creationId xmlns:a16="http://schemas.microsoft.com/office/drawing/2014/main" id="{64687BF2-D458-A3CA-4179-94DB70E676C2}"/>
              </a:ext>
            </a:extLst>
          </p:cNvPr>
          <p:cNvSpPr>
            <a:spLocks noGrp="1"/>
          </p:cNvSpPr>
          <p:nvPr>
            <p:ph sz="half" idx="2"/>
          </p:nvPr>
        </p:nvSpPr>
        <p:spPr>
          <a:xfrm>
            <a:off x="6363093" y="2603500"/>
            <a:ext cx="4670778" cy="3250649"/>
          </a:xfrm>
          <a:solidFill>
            <a:schemeClr val="accent5">
              <a:lumMod val="50000"/>
            </a:schemeClr>
          </a:solidFill>
        </p:spPr>
        <p:txBody>
          <a:bodyPr>
            <a:normAutofit lnSpcReduction="10000"/>
          </a:bodyPr>
          <a:lstStyle/>
          <a:p>
            <a:r>
              <a:rPr lang="en-US" dirty="0">
                <a:solidFill>
                  <a:schemeClr val="bg1"/>
                </a:solidFill>
              </a:rPr>
              <a:t>This chart shows a somewhat obvious trend, that entry level data jobs get lower salaries and executive get the highest</a:t>
            </a:r>
          </a:p>
          <a:p>
            <a:r>
              <a:rPr lang="en-US" dirty="0">
                <a:solidFill>
                  <a:schemeClr val="bg1"/>
                </a:solidFill>
              </a:rPr>
              <a:t>Mid-level to Senior position shows the greatest avg increase in salary rate therefore incentives earning a promotion the most.</a:t>
            </a:r>
          </a:p>
          <a:p>
            <a:r>
              <a:rPr lang="en-US" dirty="0">
                <a:solidFill>
                  <a:schemeClr val="bg1"/>
                </a:solidFill>
              </a:rPr>
              <a:t>Senior to executive shows the least avg increase in salary so likely has the least motivation for promotion.</a:t>
            </a:r>
          </a:p>
        </p:txBody>
      </p:sp>
      <p:pic>
        <p:nvPicPr>
          <p:cNvPr id="3" name="Content Placeholder 2">
            <a:extLst>
              <a:ext uri="{FF2B5EF4-FFF2-40B4-BE49-F238E27FC236}">
                <a16:creationId xmlns:a16="http://schemas.microsoft.com/office/drawing/2014/main" id="{599EF302-7770-507E-A115-85D66899A6B2}"/>
              </a:ext>
            </a:extLst>
          </p:cNvPr>
          <p:cNvPicPr>
            <a:picLocks noGrp="1" noChangeAspect="1"/>
          </p:cNvPicPr>
          <p:nvPr>
            <p:ph sz="half" idx="1"/>
          </p:nvPr>
        </p:nvPicPr>
        <p:blipFill>
          <a:blip r:embed="rId3"/>
          <a:stretch>
            <a:fillRect/>
          </a:stretch>
        </p:blipFill>
        <p:spPr>
          <a:xfrm>
            <a:off x="896650" y="2603500"/>
            <a:ext cx="5083463" cy="3250649"/>
          </a:xfrm>
          <a:prstGeom prst="rect">
            <a:avLst/>
          </a:prstGeom>
        </p:spPr>
      </p:pic>
    </p:spTree>
    <p:extLst>
      <p:ext uri="{BB962C8B-B14F-4D97-AF65-F5344CB8AC3E}">
        <p14:creationId xmlns:p14="http://schemas.microsoft.com/office/powerpoint/2010/main" val="2630876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92163D-6D34-31B5-0FF8-34BA243ED2EC}"/>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74990E32-D2E8-3743-6772-737947441F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7" name="Title 6">
            <a:extLst>
              <a:ext uri="{FF2B5EF4-FFF2-40B4-BE49-F238E27FC236}">
                <a16:creationId xmlns:a16="http://schemas.microsoft.com/office/drawing/2014/main" id="{FBDEB2AB-D8F6-43BC-A0F4-D8B8FB787421}"/>
              </a:ext>
            </a:extLst>
          </p:cNvPr>
          <p:cNvSpPr>
            <a:spLocks noGrp="1"/>
          </p:cNvSpPr>
          <p:nvPr>
            <p:ph type="title"/>
          </p:nvPr>
        </p:nvSpPr>
        <p:spPr>
          <a:xfrm>
            <a:off x="1154954" y="754380"/>
            <a:ext cx="8761413" cy="926252"/>
          </a:xfrm>
          <a:scene3d>
            <a:camera prst="orthographicFront"/>
            <a:lightRig rig="threePt" dir="t"/>
          </a:scene3d>
          <a:sp3d>
            <a:bevelT/>
          </a:sp3d>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br>
              <a:rPr lang="en-US" b="0" dirty="0">
                <a:solidFill>
                  <a:srgbClr val="00B050"/>
                </a:solidFill>
                <a:effectLst/>
                <a:latin typeface="Courier New" panose="02070309020205020404" pitchFamily="49" charset="0"/>
              </a:rPr>
            </a:br>
            <a:r>
              <a:rPr lang="en-US" dirty="0">
                <a:solidFill>
                  <a:schemeClr val="bg1"/>
                </a:solidFill>
                <a:latin typeface="Courier New" panose="02070309020205020404" pitchFamily="49" charset="0"/>
              </a:rPr>
              <a:t>A</a:t>
            </a:r>
            <a:r>
              <a:rPr lang="en-US" b="0" dirty="0">
                <a:solidFill>
                  <a:schemeClr val="bg1"/>
                </a:solidFill>
                <a:effectLst/>
                <a:latin typeface="Courier New" panose="02070309020205020404" pitchFamily="49" charset="0"/>
              </a:rPr>
              <a:t>verage salary based on employment type, work setting and company size </a:t>
            </a:r>
            <a:br>
              <a:rPr lang="en-US" b="0" dirty="0">
                <a:solidFill>
                  <a:srgbClr val="D4D4D4"/>
                </a:solidFill>
                <a:effectLst/>
                <a:latin typeface="Courier New" panose="02070309020205020404" pitchFamily="49" charset="0"/>
              </a:rPr>
            </a:br>
            <a:r>
              <a:rPr lang="en-US" dirty="0">
                <a:solidFill>
                  <a:schemeClr val="bg2"/>
                </a:solidFill>
              </a:rPr>
              <a:t> </a:t>
            </a:r>
            <a:r>
              <a:rPr lang="en-US" dirty="0">
                <a:solidFill>
                  <a:srgbClr val="C00000"/>
                </a:solidFill>
              </a:rPr>
              <a:t> </a:t>
            </a:r>
          </a:p>
        </p:txBody>
      </p:sp>
      <p:sp>
        <p:nvSpPr>
          <p:cNvPr id="9" name="Content Placeholder 8">
            <a:extLst>
              <a:ext uri="{FF2B5EF4-FFF2-40B4-BE49-F238E27FC236}">
                <a16:creationId xmlns:a16="http://schemas.microsoft.com/office/drawing/2014/main" id="{05AE5FDD-B6CA-E835-7FAF-F61FC18CA3C7}"/>
              </a:ext>
            </a:extLst>
          </p:cNvPr>
          <p:cNvSpPr>
            <a:spLocks noGrp="1"/>
          </p:cNvSpPr>
          <p:nvPr>
            <p:ph sz="half" idx="2"/>
          </p:nvPr>
        </p:nvSpPr>
        <p:spPr>
          <a:solidFill>
            <a:schemeClr val="accent5">
              <a:lumMod val="50000"/>
            </a:schemeClr>
          </a:solidFill>
        </p:spPr>
        <p:txBody>
          <a:bodyPr>
            <a:normAutofit fontScale="70000" lnSpcReduction="20000"/>
          </a:bodyPr>
          <a:lstStyle/>
          <a:p>
            <a:r>
              <a:rPr lang="en-US" dirty="0">
                <a:solidFill>
                  <a:schemeClr val="bg1"/>
                </a:solidFill>
              </a:rPr>
              <a:t>The best and most consistent employment type is full time. The next highest pay is contract. It has a large range of variation but even at its minimum value its still the second highest on average and even greater than full time at its max.</a:t>
            </a:r>
          </a:p>
          <a:p>
            <a:r>
              <a:rPr lang="en-US" dirty="0">
                <a:solidFill>
                  <a:schemeClr val="bg1"/>
                </a:solidFill>
              </a:rPr>
              <a:t>In person has the highest salary but remote has become more prominent over the years with has become a close secondary. Hybrid work on the other hand has considerably lower salary in comparison to the others and may seen as a less wanted job.</a:t>
            </a:r>
          </a:p>
          <a:p>
            <a:r>
              <a:rPr lang="en-US" dirty="0">
                <a:solidFill>
                  <a:schemeClr val="bg1"/>
                </a:solidFill>
              </a:rPr>
              <a:t>A medium company size has the highest paying salary, likely because there willing to invest money for the sake of more growth and production. Large companies are a close 2</a:t>
            </a:r>
            <a:r>
              <a:rPr lang="en-US" baseline="30000" dirty="0">
                <a:solidFill>
                  <a:schemeClr val="bg1"/>
                </a:solidFill>
              </a:rPr>
              <a:t>nd</a:t>
            </a:r>
            <a:r>
              <a:rPr lang="en-US" dirty="0">
                <a:solidFill>
                  <a:schemeClr val="bg1"/>
                </a:solidFill>
              </a:rPr>
              <a:t> but probably have more lower salary positions since they already have established high paid workers and are looking to cut costs. Small companies pay significantly less as they have limited resources and need to grow before employees get paid more.   </a:t>
            </a:r>
          </a:p>
          <a:p>
            <a:endParaRPr lang="en-US" dirty="0">
              <a:solidFill>
                <a:schemeClr val="bg1"/>
              </a:solidFill>
            </a:endParaRPr>
          </a:p>
        </p:txBody>
      </p:sp>
      <p:pic>
        <p:nvPicPr>
          <p:cNvPr id="5" name="Content Placeholder 4">
            <a:extLst>
              <a:ext uri="{FF2B5EF4-FFF2-40B4-BE49-F238E27FC236}">
                <a16:creationId xmlns:a16="http://schemas.microsoft.com/office/drawing/2014/main" id="{387795E4-6608-EBCE-0062-EABB34F8055B}"/>
              </a:ext>
            </a:extLst>
          </p:cNvPr>
          <p:cNvPicPr>
            <a:picLocks noGrp="1" noChangeAspect="1"/>
          </p:cNvPicPr>
          <p:nvPr>
            <p:ph sz="half" idx="1"/>
          </p:nvPr>
        </p:nvPicPr>
        <p:blipFill>
          <a:blip r:embed="rId3"/>
          <a:stretch>
            <a:fillRect/>
          </a:stretch>
        </p:blipFill>
        <p:spPr>
          <a:xfrm>
            <a:off x="1155700" y="2991816"/>
            <a:ext cx="4824413" cy="2639667"/>
          </a:xfrm>
          <a:prstGeom prst="rect">
            <a:avLst/>
          </a:prstGeom>
        </p:spPr>
      </p:pic>
    </p:spTree>
    <p:extLst>
      <p:ext uri="{BB962C8B-B14F-4D97-AF65-F5344CB8AC3E}">
        <p14:creationId xmlns:p14="http://schemas.microsoft.com/office/powerpoint/2010/main" val="15213588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EFE629-AABD-C42A-A3FA-216FFB654D30}"/>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F4D51331-87B4-D81C-0832-15586487AF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7" name="Title 6">
            <a:extLst>
              <a:ext uri="{FF2B5EF4-FFF2-40B4-BE49-F238E27FC236}">
                <a16:creationId xmlns:a16="http://schemas.microsoft.com/office/drawing/2014/main" id="{4C425CAA-09F2-6A70-6027-C1FF6AD50693}"/>
              </a:ext>
            </a:extLst>
          </p:cNvPr>
          <p:cNvSpPr>
            <a:spLocks noGrp="1"/>
          </p:cNvSpPr>
          <p:nvPr>
            <p:ph type="title"/>
          </p:nvPr>
        </p:nvSpPr>
        <p:spPr>
          <a:scene3d>
            <a:camera prst="orthographicFront"/>
            <a:lightRig rig="threePt" dir="t"/>
          </a:scene3d>
          <a:sp3d>
            <a:bevelT/>
          </a:sp3d>
        </p:spPr>
        <p:style>
          <a:lnRef idx="3">
            <a:schemeClr val="lt1"/>
          </a:lnRef>
          <a:fillRef idx="1">
            <a:schemeClr val="accent6"/>
          </a:fillRef>
          <a:effectRef idx="1">
            <a:schemeClr val="accent6"/>
          </a:effectRef>
          <a:fontRef idx="minor">
            <a:schemeClr val="lt1"/>
          </a:fontRef>
        </p:style>
        <p:txBody>
          <a:bodyPr/>
          <a:lstStyle/>
          <a:p>
            <a:r>
              <a:rPr lang="en-US" dirty="0">
                <a:solidFill>
                  <a:schemeClr val="bg1"/>
                </a:solidFill>
              </a:rPr>
              <a:t>Summary</a:t>
            </a:r>
          </a:p>
        </p:txBody>
      </p:sp>
      <p:sp>
        <p:nvSpPr>
          <p:cNvPr id="8" name="Content Placeholder 7">
            <a:extLst>
              <a:ext uri="{FF2B5EF4-FFF2-40B4-BE49-F238E27FC236}">
                <a16:creationId xmlns:a16="http://schemas.microsoft.com/office/drawing/2014/main" id="{241ADA1D-7175-4F1C-15EF-04535AAB054F}"/>
              </a:ext>
            </a:extLst>
          </p:cNvPr>
          <p:cNvSpPr>
            <a:spLocks noGrp="1"/>
          </p:cNvSpPr>
          <p:nvPr>
            <p:ph sz="half" idx="1"/>
          </p:nvPr>
        </p:nvSpPr>
        <p:spPr>
          <a:solidFill>
            <a:srgbClr val="00B0F0"/>
          </a:solidFill>
          <a:ln>
            <a:solidFill>
              <a:schemeClr val="bg1"/>
            </a:solidFill>
          </a:ln>
        </p:spPr>
        <p:txBody>
          <a:bodyPr>
            <a:normAutofit lnSpcReduction="10000"/>
          </a:bodyPr>
          <a:lstStyle/>
          <a:p>
            <a:endParaRPr lang="en-US" dirty="0">
              <a:solidFill>
                <a:schemeClr val="bg1"/>
              </a:solidFill>
            </a:endParaRPr>
          </a:p>
          <a:p>
            <a:r>
              <a:rPr lang="en-US" dirty="0">
                <a:solidFill>
                  <a:schemeClr val="bg1"/>
                </a:solidFill>
              </a:rPr>
              <a:t>There's a lot of information derived from these stats and visualizations. </a:t>
            </a:r>
          </a:p>
          <a:p>
            <a:r>
              <a:rPr lang="en-US" dirty="0">
                <a:solidFill>
                  <a:schemeClr val="bg1"/>
                </a:solidFill>
              </a:rPr>
              <a:t>Insights about data jobs and how they pay depending on factors like location, position, category, currency, and company type have been reviewed and provided some useful information. Hopefully, you now have a decent understanding of its market and can make an informed opinion from it.</a:t>
            </a:r>
          </a:p>
        </p:txBody>
      </p:sp>
    </p:spTree>
    <p:extLst>
      <p:ext uri="{BB962C8B-B14F-4D97-AF65-F5344CB8AC3E}">
        <p14:creationId xmlns:p14="http://schemas.microsoft.com/office/powerpoint/2010/main" val="429891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0017A7-DA91-13EA-CD1D-A00446A8DF75}"/>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F0FE6097-1CB8-97A4-BF08-6D66B69387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7" name="Title 6">
            <a:extLst>
              <a:ext uri="{FF2B5EF4-FFF2-40B4-BE49-F238E27FC236}">
                <a16:creationId xmlns:a16="http://schemas.microsoft.com/office/drawing/2014/main" id="{CCB3AA4C-70EA-F869-C6D6-9A1D6BB93B3C}"/>
              </a:ext>
            </a:extLst>
          </p:cNvPr>
          <p:cNvSpPr>
            <a:spLocks noGrp="1"/>
          </p:cNvSpPr>
          <p:nvPr>
            <p:ph type="title"/>
          </p:nvPr>
        </p:nvSpPr>
        <p:spPr>
          <a:scene3d>
            <a:camera prst="orthographicFront"/>
            <a:lightRig rig="threePt" dir="t"/>
          </a:scene3d>
          <a:sp3d>
            <a:bevelT/>
          </a:sp3d>
        </p:spPr>
        <p:style>
          <a:lnRef idx="3">
            <a:schemeClr val="lt1"/>
          </a:lnRef>
          <a:fillRef idx="1">
            <a:schemeClr val="accent6"/>
          </a:fillRef>
          <a:effectRef idx="1">
            <a:schemeClr val="accent6"/>
          </a:effectRef>
          <a:fontRef idx="minor">
            <a:schemeClr val="lt1"/>
          </a:fontRef>
        </p:style>
        <p:txBody>
          <a:bodyPr/>
          <a:lstStyle/>
          <a:p>
            <a:r>
              <a:rPr lang="en-US" dirty="0">
                <a:solidFill>
                  <a:schemeClr val="bg2"/>
                </a:solidFill>
              </a:rPr>
              <a:t>Conclusion</a:t>
            </a:r>
            <a:endParaRPr lang="en-US" dirty="0">
              <a:solidFill>
                <a:srgbClr val="C00000"/>
              </a:solidFill>
            </a:endParaRPr>
          </a:p>
        </p:txBody>
      </p:sp>
      <p:sp>
        <p:nvSpPr>
          <p:cNvPr id="8" name="Content Placeholder 7">
            <a:extLst>
              <a:ext uri="{FF2B5EF4-FFF2-40B4-BE49-F238E27FC236}">
                <a16:creationId xmlns:a16="http://schemas.microsoft.com/office/drawing/2014/main" id="{B70523B4-1A3C-91DD-C552-1E0546EF7434}"/>
              </a:ext>
            </a:extLst>
          </p:cNvPr>
          <p:cNvSpPr>
            <a:spLocks noGrp="1"/>
          </p:cNvSpPr>
          <p:nvPr>
            <p:ph sz="half" idx="1"/>
          </p:nvPr>
        </p:nvSpPr>
        <p:spPr>
          <a:solidFill>
            <a:srgbClr val="00B0F0"/>
          </a:solidFill>
          <a:ln>
            <a:solidFill>
              <a:schemeClr val="bg1"/>
            </a:solidFill>
          </a:ln>
        </p:spPr>
        <p:txBody>
          <a:bodyPr>
            <a:normAutofit fontScale="92500" lnSpcReduction="10000"/>
          </a:bodyPr>
          <a:lstStyle/>
          <a:p>
            <a:endParaRPr lang="en-US" dirty="0">
              <a:solidFill>
                <a:schemeClr val="bg1"/>
              </a:solidFill>
            </a:endParaRPr>
          </a:p>
          <a:p>
            <a:r>
              <a:rPr lang="en-US" dirty="0">
                <a:solidFill>
                  <a:schemeClr val="bg1"/>
                </a:solidFill>
              </a:rPr>
              <a:t>Though this is just a brief analysis on a finite sample size, we have at least breached the surface on statistics of a specified market. </a:t>
            </a:r>
          </a:p>
          <a:p>
            <a:r>
              <a:rPr lang="en-US" dirty="0">
                <a:solidFill>
                  <a:schemeClr val="bg1"/>
                </a:solidFill>
              </a:rPr>
              <a:t>More research is always an option. I encourage anyone interested in this type of analysis to find more sample data, make comparisons on the graphs shown in this presentation to draw more in-depth deductions or to even do their own research charts in different job fields.</a:t>
            </a:r>
          </a:p>
        </p:txBody>
      </p:sp>
      <p:sp>
        <p:nvSpPr>
          <p:cNvPr id="9" name="Content Placeholder 8">
            <a:extLst>
              <a:ext uri="{FF2B5EF4-FFF2-40B4-BE49-F238E27FC236}">
                <a16:creationId xmlns:a16="http://schemas.microsoft.com/office/drawing/2014/main" id="{3BB9B545-6039-AFDA-DACE-01A70ED1FA59}"/>
              </a:ext>
            </a:extLst>
          </p:cNvPr>
          <p:cNvSpPr>
            <a:spLocks noGrp="1"/>
          </p:cNvSpPr>
          <p:nvPr>
            <p:ph sz="half" idx="2"/>
          </p:nvPr>
        </p:nvSpPr>
        <p:spPr>
          <a:noFill/>
        </p:spPr>
        <p:txBody>
          <a:bodyPr>
            <a:normAutofit fontScale="92500" lnSpcReduction="10000"/>
          </a:bodyPr>
          <a:lstStyle/>
          <a:p>
            <a:pPr marL="0" indent="0">
              <a:buNone/>
            </a:pPr>
            <a:endParaRPr lang="en-US" dirty="0"/>
          </a:p>
        </p:txBody>
      </p:sp>
    </p:spTree>
    <p:extLst>
      <p:ext uri="{BB962C8B-B14F-4D97-AF65-F5344CB8AC3E}">
        <p14:creationId xmlns:p14="http://schemas.microsoft.com/office/powerpoint/2010/main" val="1944077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9D6F72D-DFCC-FFD5-1DC5-F9AD01D0A876}"/>
              </a:ext>
            </a:extLst>
          </p:cNvPr>
          <p:cNvSpPr>
            <a:spLocks noGrp="1"/>
          </p:cNvSpPr>
          <p:nvPr>
            <p:ph type="title"/>
          </p:nvPr>
        </p:nvSpPr>
        <p:spPr>
          <a:xfrm>
            <a:off x="1154955" y="973668"/>
            <a:ext cx="2942210" cy="1020232"/>
          </a:xfrm>
        </p:spPr>
        <p:txBody>
          <a:bodyPr vert="horz" lIns="91440" tIns="45720" rIns="91440" bIns="45720" rtlCol="0" anchor="ctr">
            <a:normAutofit/>
          </a:bodyPr>
          <a:lstStyle/>
          <a:p>
            <a:pPr>
              <a:lnSpc>
                <a:spcPct val="90000"/>
              </a:lnSpc>
            </a:pPr>
            <a:r>
              <a:rPr lang="en-US" sz="3300" dirty="0">
                <a:solidFill>
                  <a:schemeClr val="tx1"/>
                </a:solidFill>
              </a:rPr>
              <a:t>2023 Data</a:t>
            </a:r>
          </a:p>
        </p:txBody>
      </p:sp>
      <p:sp>
        <p:nvSpPr>
          <p:cNvPr id="27" name="Content Placeholder 26">
            <a:extLst>
              <a:ext uri="{FF2B5EF4-FFF2-40B4-BE49-F238E27FC236}">
                <a16:creationId xmlns:a16="http://schemas.microsoft.com/office/drawing/2014/main" id="{50B579D4-240A-D943-1F70-AF5277F1F2BC}"/>
              </a:ext>
            </a:extLst>
          </p:cNvPr>
          <p:cNvSpPr>
            <a:spLocks noGrp="1"/>
          </p:cNvSpPr>
          <p:nvPr>
            <p:ph sz="half" idx="1"/>
          </p:nvPr>
        </p:nvSpPr>
        <p:spPr>
          <a:xfrm>
            <a:off x="1154955" y="2234022"/>
            <a:ext cx="3133726" cy="3898900"/>
          </a:xfrm>
        </p:spPr>
        <p:txBody>
          <a:bodyPr vert="horz" lIns="91440" tIns="45720" rIns="91440" bIns="45720" rtlCol="0">
            <a:normAutofit fontScale="92500"/>
          </a:bodyPr>
          <a:lstStyle/>
          <a:p>
            <a:r>
              <a:rPr lang="en-US" dirty="0">
                <a:solidFill>
                  <a:schemeClr val="tx1"/>
                </a:solidFill>
              </a:rPr>
              <a:t>Using visual representation of collected table data, we can understand the financial salary for a collection of jobs and begin to derive relevant insights from them. </a:t>
            </a:r>
          </a:p>
          <a:p>
            <a:r>
              <a:rPr lang="en-US" dirty="0">
                <a:solidFill>
                  <a:schemeClr val="tx1"/>
                </a:solidFill>
              </a:rPr>
              <a:t>Table data to be compared includes: job category, different salary types, employee data, and company data, </a:t>
            </a:r>
          </a:p>
        </p:txBody>
      </p:sp>
      <p:pic>
        <p:nvPicPr>
          <p:cNvPr id="5" name="Content Placeholder 4" descr="Open notebook with drawn charts">
            <a:extLst>
              <a:ext uri="{FF2B5EF4-FFF2-40B4-BE49-F238E27FC236}">
                <a16:creationId xmlns:a16="http://schemas.microsoft.com/office/drawing/2014/main" id="{3614298D-E654-AAE0-F9FF-FF83731789C6}"/>
              </a:ext>
            </a:extLst>
          </p:cNvPr>
          <p:cNvPicPr>
            <a:picLocks noChangeAspect="1"/>
          </p:cNvPicPr>
          <p:nvPr/>
        </p:nvPicPr>
        <p:blipFill rotWithShape="1">
          <a:blip r:embed="rId2">
            <a:extLst>
              <a:ext uri="{28A0092B-C50C-407E-A947-70E740481C1C}">
                <a14:useLocalDpi xmlns:a14="http://schemas.microsoft.com/office/drawing/2010/main" val="0"/>
              </a:ext>
            </a:extLst>
          </a:blip>
          <a:srcRect l="5416" r="5417" b="1"/>
          <a:stretch/>
        </p:blipFill>
        <p:spPr>
          <a:xfrm>
            <a:off x="5194607" y="803751"/>
            <a:ext cx="6391533" cy="5250498"/>
          </a:xfrm>
          <a:prstGeom prst="rect">
            <a:avLst/>
          </a:prstGeom>
        </p:spPr>
      </p:pic>
    </p:spTree>
    <p:extLst>
      <p:ext uri="{BB962C8B-B14F-4D97-AF65-F5344CB8AC3E}">
        <p14:creationId xmlns:p14="http://schemas.microsoft.com/office/powerpoint/2010/main" val="27078955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6C5FD88F-9309-CD77-FCFC-C224D37E7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sp>
        <p:nvSpPr>
          <p:cNvPr id="7" name="Title 6">
            <a:extLst>
              <a:ext uri="{FF2B5EF4-FFF2-40B4-BE49-F238E27FC236}">
                <a16:creationId xmlns:a16="http://schemas.microsoft.com/office/drawing/2014/main" id="{CD17C203-8BAB-DD45-DC9B-DF3CBDA55ECF}"/>
              </a:ext>
            </a:extLst>
          </p:cNvPr>
          <p:cNvSpPr>
            <a:spLocks noGrp="1"/>
          </p:cNvSpPr>
          <p:nvPr>
            <p:ph type="title"/>
          </p:nvPr>
        </p:nvSpPr>
        <p:spPr>
          <a:xfrm>
            <a:off x="1155700" y="939786"/>
            <a:ext cx="8761413" cy="706964"/>
          </a:xfrm>
          <a:scene3d>
            <a:camera prst="orthographicFront"/>
            <a:lightRig rig="threePt" dir="t"/>
          </a:scene3d>
          <a:sp3d>
            <a:bevelT/>
          </a:sp3d>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pPr algn="ctr"/>
            <a:br>
              <a:rPr lang="en-US" b="0" dirty="0">
                <a:solidFill>
                  <a:schemeClr val="bg1"/>
                </a:solidFill>
                <a:latin typeface="Courier New" panose="02070309020205020404" pitchFamily="49" charset="0"/>
              </a:rPr>
            </a:br>
            <a:r>
              <a:rPr lang="en-US" b="0" dirty="0">
                <a:solidFill>
                  <a:schemeClr val="bg1"/>
                </a:solidFill>
                <a:latin typeface="Courier New" panose="02070309020205020404" pitchFamily="49" charset="0"/>
              </a:rPr>
              <a:t>F</a:t>
            </a:r>
            <a:r>
              <a:rPr lang="en-US" b="0" dirty="0">
                <a:solidFill>
                  <a:schemeClr val="bg1"/>
                </a:solidFill>
                <a:effectLst/>
                <a:latin typeface="Courier New" panose="02070309020205020404" pitchFamily="49" charset="0"/>
              </a:rPr>
              <a:t>requency of each year</a:t>
            </a:r>
            <a:br>
              <a:rPr lang="en-US" b="0" dirty="0">
                <a:solidFill>
                  <a:srgbClr val="D4D4D4"/>
                </a:solidFill>
                <a:effectLst/>
                <a:latin typeface="Courier New" panose="02070309020205020404" pitchFamily="49" charset="0"/>
              </a:rPr>
            </a:br>
            <a:r>
              <a:rPr lang="en-US" dirty="0">
                <a:solidFill>
                  <a:srgbClr val="C00000"/>
                </a:solidFill>
              </a:rPr>
              <a:t> </a:t>
            </a:r>
          </a:p>
        </p:txBody>
      </p:sp>
      <p:pic>
        <p:nvPicPr>
          <p:cNvPr id="1026" name="Picture 2">
            <a:extLst>
              <a:ext uri="{FF2B5EF4-FFF2-40B4-BE49-F238E27FC236}">
                <a16:creationId xmlns:a16="http://schemas.microsoft.com/office/drawing/2014/main" id="{411510D8-F1FB-EFEF-4FE9-4E2735F977B0}"/>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tretch>
            <a:fillRect/>
          </a:stretch>
        </p:blipFill>
        <p:spPr bwMode="auto">
          <a:xfrm>
            <a:off x="1155700" y="2603500"/>
            <a:ext cx="4824413" cy="3318572"/>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8">
            <a:extLst>
              <a:ext uri="{FF2B5EF4-FFF2-40B4-BE49-F238E27FC236}">
                <a16:creationId xmlns:a16="http://schemas.microsoft.com/office/drawing/2014/main" id="{82A1F0B9-9960-8B9E-8313-C444010B6AF8}"/>
              </a:ext>
            </a:extLst>
          </p:cNvPr>
          <p:cNvSpPr>
            <a:spLocks noGrp="1"/>
          </p:cNvSpPr>
          <p:nvPr>
            <p:ph sz="half" idx="2"/>
          </p:nvPr>
        </p:nvSpPr>
        <p:spPr>
          <a:xfrm>
            <a:off x="6472662" y="2603500"/>
            <a:ext cx="4825159" cy="2852420"/>
          </a:xfrm>
          <a:solidFill>
            <a:schemeClr val="accent5">
              <a:lumMod val="50000"/>
            </a:schemeClr>
          </a:solidFill>
        </p:spPr>
        <p:txBody>
          <a:bodyPr/>
          <a:lstStyle/>
          <a:p>
            <a:endParaRPr lang="en-GB" kern="1800" dirty="0">
              <a:solidFill>
                <a:schemeClr val="bg1"/>
              </a:solidFill>
              <a:latin typeface="Arial" panose="020B0604020202020204" pitchFamily="34" charset="0"/>
            </a:endParaRPr>
          </a:p>
          <a:p>
            <a:r>
              <a:rPr lang="en-GB" kern="1800" dirty="0">
                <a:solidFill>
                  <a:schemeClr val="bg1"/>
                </a:solidFill>
                <a:latin typeface="Arial" panose="020B0604020202020204" pitchFamily="34" charset="0"/>
              </a:rPr>
              <a:t>Over the past 4 years, sample data from jobs and salaries has followed a relatively exponential growth pattern.</a:t>
            </a:r>
          </a:p>
          <a:p>
            <a:r>
              <a:rPr lang="en-GB" kern="1800" dirty="0">
                <a:solidFill>
                  <a:schemeClr val="bg1"/>
                </a:solidFill>
                <a:latin typeface="Arial" panose="020B0604020202020204" pitchFamily="34" charset="0"/>
              </a:rPr>
              <a:t>This means more accurate data has come from more recent data as it enforced by a larger sample size.</a:t>
            </a:r>
            <a:endParaRPr lang="en-US" dirty="0">
              <a:solidFill>
                <a:schemeClr val="bg1"/>
              </a:solidFill>
            </a:endParaRPr>
          </a:p>
        </p:txBody>
      </p:sp>
    </p:spTree>
    <p:extLst>
      <p:ext uri="{BB962C8B-B14F-4D97-AF65-F5344CB8AC3E}">
        <p14:creationId xmlns:p14="http://schemas.microsoft.com/office/powerpoint/2010/main" val="1128653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A680A8-3810-DA79-C14D-C9EE093B3312}"/>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6272A474-BC9B-9A78-DE7D-5C7F0F1E7F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7" name="Title 6">
            <a:extLst>
              <a:ext uri="{FF2B5EF4-FFF2-40B4-BE49-F238E27FC236}">
                <a16:creationId xmlns:a16="http://schemas.microsoft.com/office/drawing/2014/main" id="{5283F230-7AF7-7855-856F-DCEDF078178D}"/>
              </a:ext>
            </a:extLst>
          </p:cNvPr>
          <p:cNvSpPr>
            <a:spLocks noGrp="1"/>
          </p:cNvSpPr>
          <p:nvPr>
            <p:ph type="title"/>
          </p:nvPr>
        </p:nvSpPr>
        <p:spPr>
          <a:scene3d>
            <a:camera prst="orthographicFront"/>
            <a:lightRig rig="threePt" dir="t"/>
          </a:scene3d>
          <a:sp3d>
            <a:bevelT/>
          </a:sp3d>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pPr algn="ctr"/>
            <a:br>
              <a:rPr lang="en-US" dirty="0">
                <a:solidFill>
                  <a:schemeClr val="bg2"/>
                </a:solidFill>
              </a:rPr>
            </a:br>
            <a:r>
              <a:rPr lang="en-US" b="0" dirty="0">
                <a:solidFill>
                  <a:schemeClr val="bg1"/>
                </a:solidFill>
                <a:effectLst/>
                <a:latin typeface="Courier New" panose="02070309020205020404" pitchFamily="49" charset="0"/>
              </a:rPr>
              <a:t>Average Salaries for each year    </a:t>
            </a:r>
            <a:br>
              <a:rPr lang="en-US" b="0" dirty="0">
                <a:solidFill>
                  <a:srgbClr val="D4D4D4"/>
                </a:solidFill>
                <a:effectLst/>
                <a:latin typeface="Courier New" panose="02070309020205020404" pitchFamily="49" charset="0"/>
              </a:rPr>
            </a:br>
            <a:endParaRPr lang="en-US" dirty="0">
              <a:solidFill>
                <a:srgbClr val="C00000"/>
              </a:solidFill>
            </a:endParaRPr>
          </a:p>
        </p:txBody>
      </p:sp>
      <p:sp>
        <p:nvSpPr>
          <p:cNvPr id="9" name="Content Placeholder 8">
            <a:extLst>
              <a:ext uri="{FF2B5EF4-FFF2-40B4-BE49-F238E27FC236}">
                <a16:creationId xmlns:a16="http://schemas.microsoft.com/office/drawing/2014/main" id="{9E563506-79B9-0A72-D85B-219F5A66E608}"/>
              </a:ext>
            </a:extLst>
          </p:cNvPr>
          <p:cNvSpPr>
            <a:spLocks noGrp="1"/>
          </p:cNvSpPr>
          <p:nvPr>
            <p:ph sz="half" idx="2"/>
          </p:nvPr>
        </p:nvSpPr>
        <p:spPr>
          <a:xfrm>
            <a:off x="6208712" y="2309945"/>
            <a:ext cx="4825159" cy="2757354"/>
          </a:xfrm>
          <a:solidFill>
            <a:schemeClr val="accent5">
              <a:lumMod val="50000"/>
            </a:schemeClr>
          </a:solidFill>
        </p:spPr>
        <p:txBody>
          <a:bodyPr/>
          <a:lstStyle/>
          <a:p>
            <a:endParaRPr lang="en-US" dirty="0">
              <a:solidFill>
                <a:schemeClr val="bg1"/>
              </a:solidFill>
            </a:endParaRPr>
          </a:p>
          <a:p>
            <a:r>
              <a:rPr lang="en-US" dirty="0">
                <a:solidFill>
                  <a:schemeClr val="bg1"/>
                </a:solidFill>
              </a:rPr>
              <a:t>Each year, the average salary increases.</a:t>
            </a:r>
          </a:p>
          <a:p>
            <a:r>
              <a:rPr lang="en-US" dirty="0">
                <a:solidFill>
                  <a:schemeClr val="bg1"/>
                </a:solidFill>
              </a:rPr>
              <a:t>This shows overall economic growth patterns for the employes and likely the companies that hired them as well.</a:t>
            </a:r>
          </a:p>
        </p:txBody>
      </p:sp>
      <p:pic>
        <p:nvPicPr>
          <p:cNvPr id="5" name="Content Placeholder 4">
            <a:extLst>
              <a:ext uri="{FF2B5EF4-FFF2-40B4-BE49-F238E27FC236}">
                <a16:creationId xmlns:a16="http://schemas.microsoft.com/office/drawing/2014/main" id="{FD25599F-4413-73F0-F54B-D7C01FA43335}"/>
              </a:ext>
            </a:extLst>
          </p:cNvPr>
          <p:cNvPicPr>
            <a:picLocks noGrp="1" noChangeAspect="1"/>
          </p:cNvPicPr>
          <p:nvPr>
            <p:ph sz="half" idx="1"/>
          </p:nvPr>
        </p:nvPicPr>
        <p:blipFill>
          <a:blip r:embed="rId3"/>
          <a:stretch>
            <a:fillRect/>
          </a:stretch>
        </p:blipFill>
        <p:spPr>
          <a:xfrm>
            <a:off x="1539240" y="2309945"/>
            <a:ext cx="3710940" cy="3637966"/>
          </a:xfrm>
          <a:prstGeom prst="rect">
            <a:avLst/>
          </a:prstGeom>
        </p:spPr>
      </p:pic>
    </p:spTree>
    <p:extLst>
      <p:ext uri="{BB962C8B-B14F-4D97-AF65-F5344CB8AC3E}">
        <p14:creationId xmlns:p14="http://schemas.microsoft.com/office/powerpoint/2010/main" val="237656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BA3B60-D2FA-ED22-0777-3ED4362EAB50}"/>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44626A0C-D4C5-AE36-FB13-220D391297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7" name="Title 6">
            <a:extLst>
              <a:ext uri="{FF2B5EF4-FFF2-40B4-BE49-F238E27FC236}">
                <a16:creationId xmlns:a16="http://schemas.microsoft.com/office/drawing/2014/main" id="{B4FEFE8D-30B7-704D-E993-B534460BD741}"/>
              </a:ext>
            </a:extLst>
          </p:cNvPr>
          <p:cNvSpPr>
            <a:spLocks noGrp="1"/>
          </p:cNvSpPr>
          <p:nvPr>
            <p:ph type="title"/>
          </p:nvPr>
        </p:nvSpPr>
        <p:spPr>
          <a:scene3d>
            <a:camera prst="orthographicFront"/>
            <a:lightRig rig="threePt" dir="t"/>
          </a:scene3d>
          <a:sp3d>
            <a:bevelT/>
          </a:sp3d>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pPr algn="ctr"/>
            <a:br>
              <a:rPr lang="en-US" dirty="0">
                <a:solidFill>
                  <a:schemeClr val="bg2"/>
                </a:solidFill>
              </a:rPr>
            </a:br>
            <a:r>
              <a:rPr lang="en-US" dirty="0">
                <a:solidFill>
                  <a:schemeClr val="bg1"/>
                </a:solidFill>
              </a:rPr>
              <a:t>F</a:t>
            </a:r>
            <a:r>
              <a:rPr lang="en-US" b="0" dirty="0">
                <a:solidFill>
                  <a:schemeClr val="bg1"/>
                </a:solidFill>
                <a:effectLst/>
                <a:latin typeface="Courier New" panose="02070309020205020404" pitchFamily="49" charset="0"/>
              </a:rPr>
              <a:t>requency of </a:t>
            </a:r>
            <a:r>
              <a:rPr lang="en-US" dirty="0">
                <a:solidFill>
                  <a:schemeClr val="bg1"/>
                </a:solidFill>
                <a:latin typeface="Courier New" panose="02070309020205020404" pitchFamily="49" charset="0"/>
              </a:rPr>
              <a:t>J</a:t>
            </a:r>
            <a:r>
              <a:rPr lang="en-US" b="0" dirty="0">
                <a:solidFill>
                  <a:schemeClr val="bg1"/>
                </a:solidFill>
                <a:effectLst/>
                <a:latin typeface="Courier New" panose="02070309020205020404" pitchFamily="49" charset="0"/>
              </a:rPr>
              <a:t>ob Titles</a:t>
            </a:r>
            <a:br>
              <a:rPr lang="en-US" b="0" dirty="0">
                <a:solidFill>
                  <a:srgbClr val="D4D4D4"/>
                </a:solidFill>
                <a:effectLst/>
                <a:latin typeface="Courier New" panose="02070309020205020404" pitchFamily="49" charset="0"/>
              </a:rPr>
            </a:br>
            <a:endParaRPr lang="en-US" dirty="0">
              <a:solidFill>
                <a:srgbClr val="C00000"/>
              </a:solidFill>
            </a:endParaRPr>
          </a:p>
        </p:txBody>
      </p:sp>
      <p:sp>
        <p:nvSpPr>
          <p:cNvPr id="9" name="Content Placeholder 8">
            <a:extLst>
              <a:ext uri="{FF2B5EF4-FFF2-40B4-BE49-F238E27FC236}">
                <a16:creationId xmlns:a16="http://schemas.microsoft.com/office/drawing/2014/main" id="{F918F09F-4E9E-AA8A-A025-C43C168ED6DC}"/>
              </a:ext>
            </a:extLst>
          </p:cNvPr>
          <p:cNvSpPr>
            <a:spLocks noGrp="1"/>
          </p:cNvSpPr>
          <p:nvPr>
            <p:ph sz="half" idx="2"/>
          </p:nvPr>
        </p:nvSpPr>
        <p:spPr>
          <a:xfrm>
            <a:off x="9209989" y="1942071"/>
            <a:ext cx="2771480" cy="4647264"/>
          </a:xfrm>
          <a:solidFill>
            <a:schemeClr val="accent5">
              <a:lumMod val="50000"/>
            </a:schemeClr>
          </a:solidFill>
        </p:spPr>
        <p:txBody>
          <a:bodyPr>
            <a:normAutofit fontScale="92500" lnSpcReduction="20000"/>
          </a:bodyPr>
          <a:lstStyle/>
          <a:p>
            <a:r>
              <a:rPr lang="en-US" dirty="0">
                <a:solidFill>
                  <a:schemeClr val="bg1"/>
                </a:solidFill>
              </a:rPr>
              <a:t>The most frequent occurring job titles include Data Engineer, Data Scientist, Data analyst, and Machine Learning engineer. This indicates that these are the most sought positions filled by employers.</a:t>
            </a:r>
          </a:p>
          <a:p>
            <a:r>
              <a:rPr lang="en-US" dirty="0">
                <a:solidFill>
                  <a:schemeClr val="bg1"/>
                </a:solidFill>
              </a:rPr>
              <a:t>Other Jobs are significantly lower by comparison. Overall appearing to be more specific, niche titles that have little openings or are harder to fill jobs for.</a:t>
            </a:r>
          </a:p>
          <a:p>
            <a:endParaRPr lang="en-US" dirty="0">
              <a:solidFill>
                <a:schemeClr val="bg1"/>
              </a:solidFill>
            </a:endParaRPr>
          </a:p>
        </p:txBody>
      </p:sp>
      <p:pic>
        <p:nvPicPr>
          <p:cNvPr id="3" name="Content Placeholder 2">
            <a:extLst>
              <a:ext uri="{FF2B5EF4-FFF2-40B4-BE49-F238E27FC236}">
                <a16:creationId xmlns:a16="http://schemas.microsoft.com/office/drawing/2014/main" id="{603A0018-C85A-20FB-A24D-00BA29C4E992}"/>
              </a:ext>
            </a:extLst>
          </p:cNvPr>
          <p:cNvPicPr>
            <a:picLocks noGrp="1" noChangeAspect="1"/>
          </p:cNvPicPr>
          <p:nvPr>
            <p:ph sz="half" idx="1"/>
          </p:nvPr>
        </p:nvPicPr>
        <p:blipFill>
          <a:blip r:embed="rId3"/>
          <a:stretch>
            <a:fillRect/>
          </a:stretch>
        </p:blipFill>
        <p:spPr>
          <a:xfrm>
            <a:off x="303" y="1942070"/>
            <a:ext cx="9206458" cy="4631401"/>
          </a:xfrm>
          <a:prstGeom prst="rect">
            <a:avLst/>
          </a:prstGeom>
        </p:spPr>
      </p:pic>
    </p:spTree>
    <p:extLst>
      <p:ext uri="{BB962C8B-B14F-4D97-AF65-F5344CB8AC3E}">
        <p14:creationId xmlns:p14="http://schemas.microsoft.com/office/powerpoint/2010/main" val="925244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4D20F0-EFCD-F833-7E0E-0FA31CE1B8D5}"/>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4FB38AA6-E7B6-74CF-9BD6-9B397BFE21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7" name="Title 6">
            <a:extLst>
              <a:ext uri="{FF2B5EF4-FFF2-40B4-BE49-F238E27FC236}">
                <a16:creationId xmlns:a16="http://schemas.microsoft.com/office/drawing/2014/main" id="{F3BF843C-FF38-5922-4E58-B37791C28691}"/>
              </a:ext>
            </a:extLst>
          </p:cNvPr>
          <p:cNvSpPr>
            <a:spLocks noGrp="1"/>
          </p:cNvSpPr>
          <p:nvPr>
            <p:ph type="title"/>
          </p:nvPr>
        </p:nvSpPr>
        <p:spPr>
          <a:scene3d>
            <a:camera prst="orthographicFront"/>
            <a:lightRig rig="threePt" dir="t"/>
          </a:scene3d>
          <a:sp3d>
            <a:bevelT/>
          </a:sp3d>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pPr algn="ctr"/>
            <a:br>
              <a:rPr lang="en-US" dirty="0">
                <a:solidFill>
                  <a:schemeClr val="bg2"/>
                </a:solidFill>
              </a:rPr>
            </a:br>
            <a:r>
              <a:rPr lang="en-US" dirty="0">
                <a:solidFill>
                  <a:schemeClr val="bg1"/>
                </a:solidFill>
                <a:latin typeface="Courier New" panose="02070309020205020404" pitchFamily="49" charset="0"/>
              </a:rPr>
              <a:t>T</a:t>
            </a:r>
            <a:r>
              <a:rPr lang="en-US" b="0" dirty="0">
                <a:solidFill>
                  <a:schemeClr val="bg1"/>
                </a:solidFill>
                <a:effectLst/>
                <a:latin typeface="Courier New" panose="02070309020205020404" pitchFamily="49" charset="0"/>
              </a:rPr>
              <a:t>op 10 most common data jobs</a:t>
            </a:r>
            <a:br>
              <a:rPr lang="en-US" b="0" dirty="0">
                <a:solidFill>
                  <a:srgbClr val="D4D4D4"/>
                </a:solidFill>
                <a:effectLst/>
                <a:latin typeface="Courier New" panose="02070309020205020404" pitchFamily="49" charset="0"/>
              </a:rPr>
            </a:br>
            <a:r>
              <a:rPr lang="en-US" dirty="0">
                <a:solidFill>
                  <a:srgbClr val="C00000"/>
                </a:solidFill>
              </a:rPr>
              <a:t> </a:t>
            </a:r>
          </a:p>
        </p:txBody>
      </p:sp>
      <p:sp>
        <p:nvSpPr>
          <p:cNvPr id="9" name="Content Placeholder 8">
            <a:extLst>
              <a:ext uri="{FF2B5EF4-FFF2-40B4-BE49-F238E27FC236}">
                <a16:creationId xmlns:a16="http://schemas.microsoft.com/office/drawing/2014/main" id="{F7501BAA-D5AA-5C80-7D27-8EE0FA2FBCAB}"/>
              </a:ext>
            </a:extLst>
          </p:cNvPr>
          <p:cNvSpPr>
            <a:spLocks noGrp="1"/>
          </p:cNvSpPr>
          <p:nvPr>
            <p:ph sz="half" idx="2"/>
          </p:nvPr>
        </p:nvSpPr>
        <p:spPr>
          <a:xfrm>
            <a:off x="6155372" y="2268220"/>
            <a:ext cx="4825159" cy="3416300"/>
          </a:xfrm>
          <a:solidFill>
            <a:schemeClr val="accent5">
              <a:lumMod val="50000"/>
            </a:schemeClr>
          </a:solidFill>
        </p:spPr>
        <p:txBody>
          <a:bodyPr>
            <a:normAutofit fontScale="85000" lnSpcReduction="10000"/>
          </a:bodyPr>
          <a:lstStyle/>
          <a:p>
            <a:r>
              <a:rPr lang="en-US" dirty="0">
                <a:solidFill>
                  <a:schemeClr val="bg1"/>
                </a:solidFill>
              </a:rPr>
              <a:t>Taking a closer look at the top ten of the previous slide…</a:t>
            </a:r>
          </a:p>
          <a:p>
            <a:r>
              <a:rPr lang="en-US" dirty="0">
                <a:solidFill>
                  <a:schemeClr val="bg1"/>
                </a:solidFill>
              </a:rPr>
              <a:t>Once more, we see that the top 4 jobs are significantly more frequent, and all revolve around data positions. This likely indicates that data engineer, scientist, and analyst jobs are highly sought.</a:t>
            </a:r>
          </a:p>
          <a:p>
            <a:r>
              <a:rPr lang="en-US" dirty="0">
                <a:solidFill>
                  <a:schemeClr val="bg1"/>
                </a:solidFill>
              </a:rPr>
              <a:t>The other Science, Engineering and Architect jobs  shown are significantly less occurring and average similar frequencies.</a:t>
            </a:r>
          </a:p>
          <a:p>
            <a:r>
              <a:rPr lang="en-US" dirty="0">
                <a:solidFill>
                  <a:schemeClr val="bg1"/>
                </a:solidFill>
              </a:rPr>
              <a:t>Data Architect doesn’t follow the same trend as other direct data-based positions. Which may be because it is a more specific job with few positions or possibly just an outlier.</a:t>
            </a:r>
          </a:p>
          <a:p>
            <a:pPr marL="0" indent="0">
              <a:buNone/>
            </a:pPr>
            <a:endParaRPr lang="en-US" dirty="0">
              <a:solidFill>
                <a:schemeClr val="bg1"/>
              </a:solidFill>
            </a:endParaRPr>
          </a:p>
        </p:txBody>
      </p:sp>
      <p:pic>
        <p:nvPicPr>
          <p:cNvPr id="5" name="Content Placeholder 4">
            <a:extLst>
              <a:ext uri="{FF2B5EF4-FFF2-40B4-BE49-F238E27FC236}">
                <a16:creationId xmlns:a16="http://schemas.microsoft.com/office/drawing/2014/main" id="{CC05E47B-1268-705A-F69E-9FE73C2AF6EA}"/>
              </a:ext>
            </a:extLst>
          </p:cNvPr>
          <p:cNvPicPr>
            <a:picLocks noGrp="1" noChangeAspect="1"/>
          </p:cNvPicPr>
          <p:nvPr>
            <p:ph sz="half" idx="1"/>
          </p:nvPr>
        </p:nvPicPr>
        <p:blipFill>
          <a:blip r:embed="rId3"/>
          <a:stretch>
            <a:fillRect/>
          </a:stretch>
        </p:blipFill>
        <p:spPr>
          <a:xfrm>
            <a:off x="1668641" y="2268220"/>
            <a:ext cx="3600411" cy="3416300"/>
          </a:xfrm>
          <a:prstGeom prst="rect">
            <a:avLst/>
          </a:prstGeom>
        </p:spPr>
      </p:pic>
    </p:spTree>
    <p:extLst>
      <p:ext uri="{BB962C8B-B14F-4D97-AF65-F5344CB8AC3E}">
        <p14:creationId xmlns:p14="http://schemas.microsoft.com/office/powerpoint/2010/main" val="25500369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782EB8-245E-6F86-3BA6-46B2EB60CE3D}"/>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3AF621AD-5F09-C0F2-EE1E-57F0DD8094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7" name="Title 6">
            <a:extLst>
              <a:ext uri="{FF2B5EF4-FFF2-40B4-BE49-F238E27FC236}">
                <a16:creationId xmlns:a16="http://schemas.microsoft.com/office/drawing/2014/main" id="{BAD9D3B9-E3FB-3D7D-3B1D-8A47C348120F}"/>
              </a:ext>
            </a:extLst>
          </p:cNvPr>
          <p:cNvSpPr>
            <a:spLocks noGrp="1"/>
          </p:cNvSpPr>
          <p:nvPr>
            <p:ph type="title"/>
          </p:nvPr>
        </p:nvSpPr>
        <p:spPr>
          <a:xfrm>
            <a:off x="1154954" y="800101"/>
            <a:ext cx="8761413" cy="943858"/>
          </a:xfrm>
          <a:scene3d>
            <a:camera prst="orthographicFront"/>
            <a:lightRig rig="threePt" dir="t"/>
          </a:scene3d>
          <a:sp3d>
            <a:bevelT/>
          </a:sp3d>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pPr algn="ctr"/>
            <a:br>
              <a:rPr lang="en-US" dirty="0">
                <a:solidFill>
                  <a:schemeClr val="bg1"/>
                </a:solidFill>
                <a:latin typeface="Courier New" panose="02070309020205020404" pitchFamily="49" charset="0"/>
              </a:rPr>
            </a:br>
            <a:r>
              <a:rPr lang="en-US" dirty="0">
                <a:solidFill>
                  <a:schemeClr val="bg1"/>
                </a:solidFill>
                <a:latin typeface="Courier New" panose="02070309020205020404" pitchFamily="49" charset="0"/>
              </a:rPr>
              <a:t>J</a:t>
            </a:r>
            <a:r>
              <a:rPr lang="en-US" b="0" dirty="0">
                <a:solidFill>
                  <a:schemeClr val="bg1"/>
                </a:solidFill>
                <a:effectLst/>
                <a:latin typeface="Courier New" panose="02070309020205020404" pitchFamily="49" charset="0"/>
              </a:rPr>
              <a:t>ob title average salaries </a:t>
            </a:r>
            <a:br>
              <a:rPr lang="en-US" b="0" dirty="0">
                <a:solidFill>
                  <a:schemeClr val="bg1"/>
                </a:solidFill>
                <a:effectLst/>
                <a:latin typeface="Courier New" panose="02070309020205020404" pitchFamily="49" charset="0"/>
              </a:rPr>
            </a:br>
            <a:r>
              <a:rPr lang="en-US" dirty="0">
                <a:solidFill>
                  <a:schemeClr val="bg1"/>
                </a:solidFill>
                <a:latin typeface="Courier New" panose="02070309020205020404" pitchFamily="49" charset="0"/>
              </a:rPr>
              <a:t>(</a:t>
            </a:r>
            <a:r>
              <a:rPr lang="en-US" b="0" dirty="0">
                <a:solidFill>
                  <a:schemeClr val="bg1"/>
                </a:solidFill>
                <a:effectLst/>
                <a:latin typeface="Courier New" panose="02070309020205020404" pitchFamily="49" charset="0"/>
              </a:rPr>
              <a:t>high to low)</a:t>
            </a:r>
            <a:br>
              <a:rPr lang="en-US" b="0" dirty="0">
                <a:solidFill>
                  <a:srgbClr val="D4D4D4"/>
                </a:solidFill>
                <a:effectLst/>
                <a:latin typeface="Courier New" panose="02070309020205020404" pitchFamily="49" charset="0"/>
              </a:rPr>
            </a:br>
            <a:endParaRPr lang="en-US" dirty="0">
              <a:solidFill>
                <a:srgbClr val="C00000"/>
              </a:solidFill>
            </a:endParaRPr>
          </a:p>
        </p:txBody>
      </p:sp>
      <p:sp>
        <p:nvSpPr>
          <p:cNvPr id="9" name="Content Placeholder 8">
            <a:extLst>
              <a:ext uri="{FF2B5EF4-FFF2-40B4-BE49-F238E27FC236}">
                <a16:creationId xmlns:a16="http://schemas.microsoft.com/office/drawing/2014/main" id="{A6250C5A-4272-654E-15F1-C3C3D43B23B9}"/>
              </a:ext>
            </a:extLst>
          </p:cNvPr>
          <p:cNvSpPr>
            <a:spLocks noGrp="1"/>
          </p:cNvSpPr>
          <p:nvPr>
            <p:ph sz="half" idx="2"/>
          </p:nvPr>
        </p:nvSpPr>
        <p:spPr>
          <a:xfrm>
            <a:off x="8823489" y="2203814"/>
            <a:ext cx="3275611" cy="3980169"/>
          </a:xfrm>
          <a:solidFill>
            <a:schemeClr val="accent5">
              <a:lumMod val="50000"/>
            </a:schemeClr>
          </a:solidFill>
        </p:spPr>
        <p:txBody>
          <a:bodyPr>
            <a:normAutofit lnSpcReduction="10000"/>
          </a:bodyPr>
          <a:lstStyle/>
          <a:p>
            <a:r>
              <a:rPr lang="en-US" dirty="0">
                <a:solidFill>
                  <a:schemeClr val="bg1"/>
                </a:solidFill>
              </a:rPr>
              <a:t>Top 7 average salary are outliers significantly higher salaries than the rest, having greater variation.</a:t>
            </a:r>
          </a:p>
          <a:p>
            <a:r>
              <a:rPr lang="en-US" dirty="0">
                <a:solidFill>
                  <a:schemeClr val="bg1"/>
                </a:solidFill>
              </a:rPr>
              <a:t>The rest are comparatively lower by comparison</a:t>
            </a:r>
          </a:p>
          <a:p>
            <a:r>
              <a:rPr lang="en-US" dirty="0">
                <a:solidFill>
                  <a:schemeClr val="bg1"/>
                </a:solidFill>
              </a:rPr>
              <a:t>Overall the average salary for these jobs appear more evenly distributed with few outliers and a steady linear decline.</a:t>
            </a:r>
          </a:p>
        </p:txBody>
      </p:sp>
      <p:pic>
        <p:nvPicPr>
          <p:cNvPr id="3" name="Content Placeholder 2">
            <a:extLst>
              <a:ext uri="{FF2B5EF4-FFF2-40B4-BE49-F238E27FC236}">
                <a16:creationId xmlns:a16="http://schemas.microsoft.com/office/drawing/2014/main" id="{251D72B6-6758-52E5-65E0-4651818CAD59}"/>
              </a:ext>
            </a:extLst>
          </p:cNvPr>
          <p:cNvPicPr>
            <a:picLocks noGrp="1" noChangeAspect="1"/>
          </p:cNvPicPr>
          <p:nvPr>
            <p:ph sz="half" idx="1"/>
          </p:nvPr>
        </p:nvPicPr>
        <p:blipFill>
          <a:blip r:embed="rId3"/>
          <a:stretch>
            <a:fillRect/>
          </a:stretch>
        </p:blipFill>
        <p:spPr>
          <a:xfrm>
            <a:off x="0" y="2203814"/>
            <a:ext cx="8823489" cy="3985114"/>
          </a:xfrm>
          <a:prstGeom prst="rect">
            <a:avLst/>
          </a:prstGeom>
        </p:spPr>
      </p:pic>
    </p:spTree>
    <p:extLst>
      <p:ext uri="{BB962C8B-B14F-4D97-AF65-F5344CB8AC3E}">
        <p14:creationId xmlns:p14="http://schemas.microsoft.com/office/powerpoint/2010/main" val="2471296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58090F-716E-EB9F-3C55-00214903B4C2}"/>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39221D2B-5B2C-3DAD-8CFA-A7308E7F52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7" name="Title 6">
            <a:extLst>
              <a:ext uri="{FF2B5EF4-FFF2-40B4-BE49-F238E27FC236}">
                <a16:creationId xmlns:a16="http://schemas.microsoft.com/office/drawing/2014/main" id="{B2379363-E89E-BA1E-1294-99ECEC83D225}"/>
              </a:ext>
            </a:extLst>
          </p:cNvPr>
          <p:cNvSpPr>
            <a:spLocks noGrp="1"/>
          </p:cNvSpPr>
          <p:nvPr>
            <p:ph type="title"/>
          </p:nvPr>
        </p:nvSpPr>
        <p:spPr>
          <a:xfrm>
            <a:off x="1154954" y="973667"/>
            <a:ext cx="8761413" cy="1005961"/>
          </a:xfrm>
          <a:scene3d>
            <a:camera prst="orthographicFront"/>
            <a:lightRig rig="threePt" dir="t"/>
          </a:scene3d>
          <a:sp3d>
            <a:bevelT/>
          </a:sp3d>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br>
              <a:rPr lang="en-US" dirty="0">
                <a:solidFill>
                  <a:schemeClr val="bg2"/>
                </a:solidFill>
              </a:rPr>
            </a:br>
            <a:r>
              <a:rPr lang="en-US" dirty="0">
                <a:solidFill>
                  <a:schemeClr val="bg2"/>
                </a:solidFill>
              </a:rPr>
              <a:t> </a:t>
            </a:r>
            <a:r>
              <a:rPr lang="en-US" b="0" dirty="0">
                <a:solidFill>
                  <a:schemeClr val="bg1"/>
                </a:solidFill>
                <a:effectLst/>
                <a:latin typeface="Courier New" panose="02070309020205020404" pitchFamily="49" charset="0"/>
              </a:rPr>
              <a:t>Average Salary for </a:t>
            </a:r>
            <a:r>
              <a:rPr lang="en-US" dirty="0">
                <a:solidFill>
                  <a:schemeClr val="bg1"/>
                </a:solidFill>
                <a:latin typeface="Courier New" panose="02070309020205020404" pitchFamily="49" charset="0"/>
              </a:rPr>
              <a:t>the </a:t>
            </a:r>
            <a:r>
              <a:rPr lang="en-US" b="0" dirty="0">
                <a:solidFill>
                  <a:schemeClr val="bg1"/>
                </a:solidFill>
                <a:effectLst/>
                <a:latin typeface="Courier New" panose="02070309020205020404" pitchFamily="49" charset="0"/>
              </a:rPr>
              <a:t>most common job titles</a:t>
            </a:r>
            <a:br>
              <a:rPr lang="en-US" b="0" dirty="0">
                <a:solidFill>
                  <a:srgbClr val="D4D4D4"/>
                </a:solidFill>
                <a:effectLst/>
                <a:latin typeface="Courier New" panose="02070309020205020404" pitchFamily="49" charset="0"/>
              </a:rPr>
            </a:br>
            <a:r>
              <a:rPr lang="en-US" dirty="0">
                <a:solidFill>
                  <a:srgbClr val="C00000"/>
                </a:solidFill>
              </a:rPr>
              <a:t> </a:t>
            </a:r>
          </a:p>
        </p:txBody>
      </p:sp>
      <p:pic>
        <p:nvPicPr>
          <p:cNvPr id="5122" name="Picture 2">
            <a:extLst>
              <a:ext uri="{FF2B5EF4-FFF2-40B4-BE49-F238E27FC236}">
                <a16:creationId xmlns:a16="http://schemas.microsoft.com/office/drawing/2014/main" id="{64086E70-A924-66D6-7267-8ECB3893284F}"/>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tretch>
            <a:fillRect/>
          </a:stretch>
        </p:blipFill>
        <p:spPr bwMode="auto">
          <a:xfrm>
            <a:off x="1556389" y="2603500"/>
            <a:ext cx="4023034" cy="3416300"/>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8">
            <a:extLst>
              <a:ext uri="{FF2B5EF4-FFF2-40B4-BE49-F238E27FC236}">
                <a16:creationId xmlns:a16="http://schemas.microsoft.com/office/drawing/2014/main" id="{9F21D1E1-4F2A-E704-87A7-38A0E449F7D6}"/>
              </a:ext>
            </a:extLst>
          </p:cNvPr>
          <p:cNvSpPr>
            <a:spLocks noGrp="1"/>
          </p:cNvSpPr>
          <p:nvPr>
            <p:ph sz="half" idx="2"/>
          </p:nvPr>
        </p:nvSpPr>
        <p:spPr>
          <a:solidFill>
            <a:schemeClr val="accent5">
              <a:lumMod val="50000"/>
            </a:schemeClr>
          </a:solidFill>
        </p:spPr>
        <p:txBody>
          <a:bodyPr>
            <a:normAutofit fontScale="85000" lnSpcReduction="20000"/>
          </a:bodyPr>
          <a:lstStyle/>
          <a:p>
            <a:r>
              <a:rPr lang="en-US" dirty="0">
                <a:solidFill>
                  <a:schemeClr val="bg1"/>
                </a:solidFill>
              </a:rPr>
              <a:t>Taking a closer look at the top 5 average job salaries…</a:t>
            </a:r>
          </a:p>
          <a:p>
            <a:r>
              <a:rPr lang="en-US" dirty="0">
                <a:solidFill>
                  <a:schemeClr val="bg1"/>
                </a:solidFill>
              </a:rPr>
              <a:t>Data Science Tech Lead, the highest paying. Analytics Engineering Manager, and Managing Director Data Science. </a:t>
            </a:r>
          </a:p>
          <a:p>
            <a:r>
              <a:rPr lang="en-US" dirty="0">
                <a:solidFill>
                  <a:schemeClr val="bg1"/>
                </a:solidFill>
              </a:rPr>
              <a:t>All high salary jobs are head, lead, management or require an AWS certification. </a:t>
            </a:r>
          </a:p>
          <a:p>
            <a:r>
              <a:rPr lang="en-US" dirty="0">
                <a:solidFill>
                  <a:schemeClr val="bg1"/>
                </a:solidFill>
              </a:rPr>
              <a:t>This shows naturally that Senior and Executive positions pay more as they levy more responsibilities and knowledge. With data science tech lead being the highest paying over $350,000 a year</a:t>
            </a:r>
          </a:p>
          <a:p>
            <a:r>
              <a:rPr lang="en-US" dirty="0">
                <a:solidFill>
                  <a:schemeClr val="bg1"/>
                </a:solidFill>
              </a:rPr>
              <a:t>Interestingly, none of these jobs had a high frequency(shown 3 slide back) and so likely have few positions filled.</a:t>
            </a:r>
          </a:p>
          <a:p>
            <a:endParaRPr lang="en-US" dirty="0">
              <a:solidFill>
                <a:schemeClr val="bg1"/>
              </a:solidFill>
            </a:endParaRPr>
          </a:p>
        </p:txBody>
      </p:sp>
    </p:spTree>
    <p:extLst>
      <p:ext uri="{BB962C8B-B14F-4D97-AF65-F5344CB8AC3E}">
        <p14:creationId xmlns:p14="http://schemas.microsoft.com/office/powerpoint/2010/main" val="3791751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ACDDB2-33CD-FC10-6974-8E132910A70C}"/>
            </a:ext>
          </a:extLst>
        </p:cNvPr>
        <p:cNvGrpSpPr/>
        <p:nvPr/>
      </p:nvGrpSpPr>
      <p:grpSpPr>
        <a:xfrm>
          <a:off x="0" y="0"/>
          <a:ext cx="0" cy="0"/>
          <a:chOff x="0" y="0"/>
          <a:chExt cx="0" cy="0"/>
        </a:xfrm>
      </p:grpSpPr>
      <p:pic>
        <p:nvPicPr>
          <p:cNvPr id="6" name="Picture 5" descr="An abstract design with lines and financial symbols">
            <a:extLst>
              <a:ext uri="{FF2B5EF4-FFF2-40B4-BE49-F238E27FC236}">
                <a16:creationId xmlns:a16="http://schemas.microsoft.com/office/drawing/2014/main" id="{67303571-BB0C-E132-97EE-55A713747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20" y="-213360"/>
            <a:ext cx="12191999" cy="6858000"/>
          </a:xfrm>
          <a:prstGeom prst="rect">
            <a:avLst/>
          </a:prstGeom>
        </p:spPr>
      </p:pic>
      <p:sp>
        <p:nvSpPr>
          <p:cNvPr id="7" name="Title 6">
            <a:extLst>
              <a:ext uri="{FF2B5EF4-FFF2-40B4-BE49-F238E27FC236}">
                <a16:creationId xmlns:a16="http://schemas.microsoft.com/office/drawing/2014/main" id="{B1809F83-8296-5A2D-7FA3-42882C5BD9FD}"/>
              </a:ext>
            </a:extLst>
          </p:cNvPr>
          <p:cNvSpPr>
            <a:spLocks noGrp="1"/>
          </p:cNvSpPr>
          <p:nvPr>
            <p:ph type="title"/>
          </p:nvPr>
        </p:nvSpPr>
        <p:spPr>
          <a:ln/>
          <a:scene3d>
            <a:camera prst="orthographicFront"/>
            <a:lightRig rig="threePt" dir="t"/>
          </a:scene3d>
          <a:sp3d>
            <a:bevelT/>
          </a:sp3d>
        </p:spPr>
        <p:style>
          <a:lnRef idx="2">
            <a:schemeClr val="accent6">
              <a:shade val="15000"/>
            </a:schemeClr>
          </a:lnRef>
          <a:fillRef idx="1">
            <a:schemeClr val="accent6"/>
          </a:fillRef>
          <a:effectRef idx="0">
            <a:schemeClr val="accent6"/>
          </a:effectRef>
          <a:fontRef idx="minor">
            <a:schemeClr val="lt1"/>
          </a:fontRef>
        </p:style>
        <p:txBody>
          <a:bodyPr>
            <a:normAutofit fontScale="90000"/>
          </a:bodyPr>
          <a:lstStyle/>
          <a:p>
            <a:br>
              <a:rPr lang="en-US" dirty="0">
                <a:solidFill>
                  <a:schemeClr val="bg1"/>
                </a:solidFill>
                <a:latin typeface="Courier New" panose="02070309020205020404" pitchFamily="49" charset="0"/>
              </a:rPr>
            </a:br>
            <a:r>
              <a:rPr lang="en-US" dirty="0">
                <a:solidFill>
                  <a:schemeClr val="bg1"/>
                </a:solidFill>
                <a:latin typeface="Courier New" panose="02070309020205020404" pitchFamily="49" charset="0"/>
              </a:rPr>
              <a:t>D</a:t>
            </a:r>
            <a:r>
              <a:rPr lang="en-US" b="0" dirty="0">
                <a:solidFill>
                  <a:schemeClr val="bg1"/>
                </a:solidFill>
                <a:effectLst/>
                <a:latin typeface="Courier New" panose="02070309020205020404" pitchFamily="49" charset="0"/>
              </a:rPr>
              <a:t>istribution of job Categories</a:t>
            </a:r>
            <a:br>
              <a:rPr lang="en-US" b="0" dirty="0">
                <a:solidFill>
                  <a:srgbClr val="D4D4D4"/>
                </a:solidFill>
                <a:effectLst/>
                <a:latin typeface="Courier New" panose="02070309020205020404" pitchFamily="49" charset="0"/>
              </a:rPr>
            </a:br>
            <a:r>
              <a:rPr lang="en-US" dirty="0">
                <a:solidFill>
                  <a:srgbClr val="C00000"/>
                </a:solidFill>
              </a:rPr>
              <a:t> </a:t>
            </a:r>
          </a:p>
        </p:txBody>
      </p:sp>
      <p:pic>
        <p:nvPicPr>
          <p:cNvPr id="6146" name="Picture 2">
            <a:extLst>
              <a:ext uri="{FF2B5EF4-FFF2-40B4-BE49-F238E27FC236}">
                <a16:creationId xmlns:a16="http://schemas.microsoft.com/office/drawing/2014/main" id="{7186FAA7-68A4-C6AE-F41B-04DCF1329F71}"/>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tretch>
            <a:fillRect/>
          </a:stretch>
        </p:blipFill>
        <p:spPr bwMode="auto">
          <a:xfrm>
            <a:off x="1809517" y="2603500"/>
            <a:ext cx="3615923" cy="3416300"/>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8">
            <a:extLst>
              <a:ext uri="{FF2B5EF4-FFF2-40B4-BE49-F238E27FC236}">
                <a16:creationId xmlns:a16="http://schemas.microsoft.com/office/drawing/2014/main" id="{AEC9CB66-6645-69B5-3C61-2D33AC03C870}"/>
              </a:ext>
            </a:extLst>
          </p:cNvPr>
          <p:cNvSpPr>
            <a:spLocks noGrp="1"/>
          </p:cNvSpPr>
          <p:nvPr>
            <p:ph sz="half" idx="2"/>
          </p:nvPr>
        </p:nvSpPr>
        <p:spPr>
          <a:solidFill>
            <a:schemeClr val="accent5">
              <a:lumMod val="50000"/>
            </a:schemeClr>
          </a:solidFill>
        </p:spPr>
        <p:txBody>
          <a:bodyPr>
            <a:normAutofit fontScale="85000" lnSpcReduction="10000"/>
          </a:bodyPr>
          <a:lstStyle/>
          <a:p>
            <a:r>
              <a:rPr lang="en-US" dirty="0">
                <a:solidFill>
                  <a:schemeClr val="bg1"/>
                </a:solidFill>
              </a:rPr>
              <a:t>Most of values are significantly different based on the 10 different categories, meaning these job categories don’t have a normal distribution due to extremities.</a:t>
            </a:r>
          </a:p>
          <a:p>
            <a:r>
              <a:rPr lang="en-US" dirty="0">
                <a:solidFill>
                  <a:schemeClr val="bg1"/>
                </a:solidFill>
              </a:rPr>
              <a:t>The highest density distribution of Job Categories is Data Science and Research, indicating the mode of job categories. This shows it has the most positions occupied by data science-based jobs.</a:t>
            </a:r>
          </a:p>
          <a:p>
            <a:r>
              <a:rPr lang="en-US" dirty="0">
                <a:solidFill>
                  <a:schemeClr val="bg1"/>
                </a:solidFill>
              </a:rPr>
              <a:t>Cloud and Database has the almost no density, occurring the least frequently and acts as an outlier. So it has almost no data science job positions filled.</a:t>
            </a:r>
          </a:p>
        </p:txBody>
      </p:sp>
    </p:spTree>
    <p:extLst>
      <p:ext uri="{BB962C8B-B14F-4D97-AF65-F5344CB8AC3E}">
        <p14:creationId xmlns:p14="http://schemas.microsoft.com/office/powerpoint/2010/main" val="19092088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483</TotalTime>
  <Words>1306</Words>
  <Application>Microsoft Office PowerPoint</Application>
  <PresentationFormat>Widescreen</PresentationFormat>
  <Paragraphs>64</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Century Gothic</vt:lpstr>
      <vt:lpstr>Courier New</vt:lpstr>
      <vt:lpstr>DM Sans</vt:lpstr>
      <vt:lpstr>Wingdings 3</vt:lpstr>
      <vt:lpstr>Ion Boardroom</vt:lpstr>
      <vt:lpstr>Data Science Jobs and Salaries Analysis</vt:lpstr>
      <vt:lpstr>2023 Data</vt:lpstr>
      <vt:lpstr> Frequency of each year  </vt:lpstr>
      <vt:lpstr> Average Salaries for each year     </vt:lpstr>
      <vt:lpstr> Frequency of Job Titles </vt:lpstr>
      <vt:lpstr> Top 10 most common data jobs  </vt:lpstr>
      <vt:lpstr> Job title average salaries  (high to low) </vt:lpstr>
      <vt:lpstr>  Average Salary for the most common job titles  </vt:lpstr>
      <vt:lpstr> Distribution of job Categories  </vt:lpstr>
      <vt:lpstr> Average Salary per Job Category  </vt:lpstr>
      <vt:lpstr> Average salary in usd based on currency </vt:lpstr>
      <vt:lpstr> Average salary using employee residence and company location   </vt:lpstr>
      <vt:lpstr>  Salary based on experience level  </vt:lpstr>
      <vt:lpstr> Average salary based on employment type, work setting and company size    </vt:lpstr>
      <vt:lpstr>Summary</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Jobs and Salaries Analysis</dc:title>
  <dc:creator>Nathanial Reedel</dc:creator>
  <cp:lastModifiedBy>Nathanial Reedel</cp:lastModifiedBy>
  <cp:revision>1</cp:revision>
  <dcterms:created xsi:type="dcterms:W3CDTF">2024-02-19T19:32:53Z</dcterms:created>
  <dcterms:modified xsi:type="dcterms:W3CDTF">2024-02-21T19:54:30Z</dcterms:modified>
</cp:coreProperties>
</file>

<file path=docProps/thumbnail.jpeg>
</file>